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28"/>
  </p:notesMasterIdLst>
  <p:sldIdLst>
    <p:sldId id="256" r:id="rId2"/>
    <p:sldId id="374" r:id="rId3"/>
    <p:sldId id="271" r:id="rId4"/>
    <p:sldId id="388" r:id="rId5"/>
    <p:sldId id="269" r:id="rId6"/>
    <p:sldId id="379" r:id="rId7"/>
    <p:sldId id="356" r:id="rId8"/>
    <p:sldId id="357" r:id="rId9"/>
    <p:sldId id="358" r:id="rId10"/>
    <p:sldId id="282" r:id="rId11"/>
    <p:sldId id="320" r:id="rId12"/>
    <p:sldId id="274" r:id="rId13"/>
    <p:sldId id="381" r:id="rId14"/>
    <p:sldId id="270" r:id="rId15"/>
    <p:sldId id="350" r:id="rId16"/>
    <p:sldId id="351" r:id="rId17"/>
    <p:sldId id="276" r:id="rId18"/>
    <p:sldId id="272" r:id="rId19"/>
    <p:sldId id="389" r:id="rId20"/>
    <p:sldId id="273" r:id="rId21"/>
    <p:sldId id="344" r:id="rId22"/>
    <p:sldId id="322" r:id="rId23"/>
    <p:sldId id="371" r:id="rId24"/>
    <p:sldId id="386" r:id="rId25"/>
    <p:sldId id="317" r:id="rId26"/>
    <p:sldId id="318"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3" autoAdjust="0"/>
    <p:restoredTop sz="79513" autoAdjust="0"/>
  </p:normalViewPr>
  <p:slideViewPr>
    <p:cSldViewPr>
      <p:cViewPr varScale="1">
        <p:scale>
          <a:sx n="72" d="100"/>
          <a:sy n="72" d="100"/>
        </p:scale>
        <p:origin x="145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D40F4-90E2-432C-9B97-F24F4DC129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8E5816B-8A03-49CB-8591-431A13EACB48}">
      <dgm:prSet phldrT="[Text]" custT="1"/>
      <dgm:spPr/>
      <dgm:t>
        <a:bodyPr/>
        <a:lstStyle/>
        <a:p>
          <a:r>
            <a:rPr lang="en-US" sz="1600" dirty="0"/>
            <a:t>Identify three considerations to make when designing intervention</a:t>
          </a:r>
        </a:p>
      </dgm:t>
    </dgm:pt>
    <dgm:pt modelId="{F7B8627D-32D6-47AC-A3F3-64140E5253DC}" type="parTrans" cxnId="{68BC1420-4C9F-4E1F-8837-C7BDF8E549CC}">
      <dgm:prSet/>
      <dgm:spPr/>
      <dgm:t>
        <a:bodyPr/>
        <a:lstStyle/>
        <a:p>
          <a:endParaRPr lang="en-US"/>
        </a:p>
      </dgm:t>
    </dgm:pt>
    <dgm:pt modelId="{2568F23D-DC89-4300-89C3-4E89E5EC9065}" type="sibTrans" cxnId="{68BC1420-4C9F-4E1F-8837-C7BDF8E549CC}">
      <dgm:prSet/>
      <dgm:spPr/>
      <dgm:t>
        <a:bodyPr/>
        <a:lstStyle/>
        <a:p>
          <a:endParaRPr lang="en-US"/>
        </a:p>
      </dgm:t>
    </dgm:pt>
    <dgm:pt modelId="{9440380E-2C5A-483F-9210-8314D5BC2B8E}">
      <dgm:prSet phldrT="[Text]" custT="1"/>
      <dgm:spPr/>
      <dgm:t>
        <a:bodyPr/>
        <a:lstStyle/>
        <a:p>
          <a:r>
            <a:rPr lang="en-US" sz="1600" dirty="0"/>
            <a:t>List three intervention models which may lead to successful bilingual  learning</a:t>
          </a:r>
        </a:p>
      </dgm:t>
    </dgm:pt>
    <dgm:pt modelId="{466E4666-26C8-4DD9-A5E4-579C554D1D82}" type="parTrans" cxnId="{D831D31D-992C-489F-B555-D5B21F7FB62E}">
      <dgm:prSet/>
      <dgm:spPr/>
      <dgm:t>
        <a:bodyPr/>
        <a:lstStyle/>
        <a:p>
          <a:endParaRPr lang="en-US"/>
        </a:p>
      </dgm:t>
    </dgm:pt>
    <dgm:pt modelId="{DF2A4BD0-4F51-4F45-8EDB-419CFDB241FD}" type="sibTrans" cxnId="{D831D31D-992C-489F-B555-D5B21F7FB62E}">
      <dgm:prSet/>
      <dgm:spPr/>
      <dgm:t>
        <a:bodyPr/>
        <a:lstStyle/>
        <a:p>
          <a:endParaRPr lang="en-US"/>
        </a:p>
      </dgm:t>
    </dgm:pt>
    <dgm:pt modelId="{B86744BF-9737-4564-98DF-0525AE914BE2}">
      <dgm:prSet phldrT="[Text]" custT="1"/>
      <dgm:spPr/>
      <dgm:t>
        <a:bodyPr/>
        <a:lstStyle/>
        <a:p>
          <a:r>
            <a:rPr lang="en-US" sz="1600" dirty="0"/>
            <a:t>Identify three active ingredients which may lead to successful bilingual learning</a:t>
          </a:r>
        </a:p>
      </dgm:t>
    </dgm:pt>
    <dgm:pt modelId="{5AE9D07B-3138-4942-83E4-A02F203DCB18}" type="parTrans" cxnId="{4F4860A9-EE7C-4F60-80C7-E789B0BB01AA}">
      <dgm:prSet/>
      <dgm:spPr/>
    </dgm:pt>
    <dgm:pt modelId="{56974013-AFFB-4FC2-B303-DC4F01B18D91}" type="sibTrans" cxnId="{4F4860A9-EE7C-4F60-80C7-E789B0BB01AA}">
      <dgm:prSet/>
      <dgm:spPr/>
    </dgm:pt>
    <dgm:pt modelId="{BAB702CD-C10A-4BC6-B906-6F7D4ACA335D}" type="pres">
      <dgm:prSet presAssocID="{FCAD40F4-90E2-432C-9B97-F24F4DC129AF}" presName="linear" presStyleCnt="0">
        <dgm:presLayoutVars>
          <dgm:dir/>
          <dgm:animLvl val="lvl"/>
          <dgm:resizeHandles val="exact"/>
        </dgm:presLayoutVars>
      </dgm:prSet>
      <dgm:spPr/>
    </dgm:pt>
    <dgm:pt modelId="{43A9E4AE-272C-46FB-AB66-4EB0E49FA044}" type="pres">
      <dgm:prSet presAssocID="{F8E5816B-8A03-49CB-8591-431A13EACB48}" presName="parentLin" presStyleCnt="0"/>
      <dgm:spPr/>
    </dgm:pt>
    <dgm:pt modelId="{B8833FEF-6C21-4EBF-A4D1-FC954D5C87EE}" type="pres">
      <dgm:prSet presAssocID="{F8E5816B-8A03-49CB-8591-431A13EACB48}" presName="parentLeftMargin" presStyleLbl="node1" presStyleIdx="0" presStyleCnt="3"/>
      <dgm:spPr/>
    </dgm:pt>
    <dgm:pt modelId="{D8754F3B-FCF0-439E-9F85-5687DF4D19F5}" type="pres">
      <dgm:prSet presAssocID="{F8E5816B-8A03-49CB-8591-431A13EACB48}" presName="parentText" presStyleLbl="node1" presStyleIdx="0" presStyleCnt="3" custScaleX="113152">
        <dgm:presLayoutVars>
          <dgm:chMax val="0"/>
          <dgm:bulletEnabled val="1"/>
        </dgm:presLayoutVars>
      </dgm:prSet>
      <dgm:spPr/>
    </dgm:pt>
    <dgm:pt modelId="{F9491E2E-DF6E-45C9-AFD0-4FB700289A74}" type="pres">
      <dgm:prSet presAssocID="{F8E5816B-8A03-49CB-8591-431A13EACB48}" presName="negativeSpace" presStyleCnt="0"/>
      <dgm:spPr/>
    </dgm:pt>
    <dgm:pt modelId="{6E1A8DA6-54A1-468A-97A0-22833CA92750}" type="pres">
      <dgm:prSet presAssocID="{F8E5816B-8A03-49CB-8591-431A13EACB48}" presName="childText" presStyleLbl="conFgAcc1" presStyleIdx="0" presStyleCnt="3">
        <dgm:presLayoutVars>
          <dgm:bulletEnabled val="1"/>
        </dgm:presLayoutVars>
      </dgm:prSet>
      <dgm:spPr/>
    </dgm:pt>
    <dgm:pt modelId="{D25C7596-25B7-4CCF-9C7C-4D142805F674}" type="pres">
      <dgm:prSet presAssocID="{2568F23D-DC89-4300-89C3-4E89E5EC9065}" presName="spaceBetweenRectangles" presStyleCnt="0"/>
      <dgm:spPr/>
    </dgm:pt>
    <dgm:pt modelId="{C8381A15-4147-4DA9-8261-EFA93CDE26CC}" type="pres">
      <dgm:prSet presAssocID="{9440380E-2C5A-483F-9210-8314D5BC2B8E}" presName="parentLin" presStyleCnt="0"/>
      <dgm:spPr/>
    </dgm:pt>
    <dgm:pt modelId="{4B03E21B-3B41-4B1B-9080-99447E8368B7}" type="pres">
      <dgm:prSet presAssocID="{9440380E-2C5A-483F-9210-8314D5BC2B8E}" presName="parentLeftMargin" presStyleLbl="node1" presStyleIdx="0" presStyleCnt="3"/>
      <dgm:spPr/>
    </dgm:pt>
    <dgm:pt modelId="{7FD04350-A0F1-4FC1-AB90-3C30AF545C3C}" type="pres">
      <dgm:prSet presAssocID="{9440380E-2C5A-483F-9210-8314D5BC2B8E}" presName="parentText" presStyleLbl="node1" presStyleIdx="1" presStyleCnt="3">
        <dgm:presLayoutVars>
          <dgm:chMax val="0"/>
          <dgm:bulletEnabled val="1"/>
        </dgm:presLayoutVars>
      </dgm:prSet>
      <dgm:spPr/>
    </dgm:pt>
    <dgm:pt modelId="{8CFB2997-6B66-44C0-89FA-0C68917AEA16}" type="pres">
      <dgm:prSet presAssocID="{9440380E-2C5A-483F-9210-8314D5BC2B8E}" presName="negativeSpace" presStyleCnt="0"/>
      <dgm:spPr/>
    </dgm:pt>
    <dgm:pt modelId="{FEB17F42-68F9-4B38-A63E-7F9422C6C2CF}" type="pres">
      <dgm:prSet presAssocID="{9440380E-2C5A-483F-9210-8314D5BC2B8E}" presName="childText" presStyleLbl="conFgAcc1" presStyleIdx="1" presStyleCnt="3">
        <dgm:presLayoutVars>
          <dgm:bulletEnabled val="1"/>
        </dgm:presLayoutVars>
      </dgm:prSet>
      <dgm:spPr/>
    </dgm:pt>
    <dgm:pt modelId="{B959A99C-B12E-4322-9A7E-1AA740EEB7C8}" type="pres">
      <dgm:prSet presAssocID="{DF2A4BD0-4F51-4F45-8EDB-419CFDB241FD}" presName="spaceBetweenRectangles" presStyleCnt="0"/>
      <dgm:spPr/>
    </dgm:pt>
    <dgm:pt modelId="{0C878DF1-CB27-47B7-9923-A0F6984FA889}" type="pres">
      <dgm:prSet presAssocID="{B86744BF-9737-4564-98DF-0525AE914BE2}" presName="parentLin" presStyleCnt="0"/>
      <dgm:spPr/>
    </dgm:pt>
    <dgm:pt modelId="{8E3BC566-AF96-474D-8A6F-252B10F597D9}" type="pres">
      <dgm:prSet presAssocID="{B86744BF-9737-4564-98DF-0525AE914BE2}" presName="parentLeftMargin" presStyleLbl="node1" presStyleIdx="1" presStyleCnt="3"/>
      <dgm:spPr/>
    </dgm:pt>
    <dgm:pt modelId="{8A83767D-470E-428A-821A-1EE0091DE6ED}" type="pres">
      <dgm:prSet presAssocID="{B86744BF-9737-4564-98DF-0525AE914BE2}" presName="parentText" presStyleLbl="node1" presStyleIdx="2" presStyleCnt="3">
        <dgm:presLayoutVars>
          <dgm:chMax val="0"/>
          <dgm:bulletEnabled val="1"/>
        </dgm:presLayoutVars>
      </dgm:prSet>
      <dgm:spPr/>
    </dgm:pt>
    <dgm:pt modelId="{1AC746FE-1143-427B-82AC-6F049C0D797F}" type="pres">
      <dgm:prSet presAssocID="{B86744BF-9737-4564-98DF-0525AE914BE2}" presName="negativeSpace" presStyleCnt="0"/>
      <dgm:spPr/>
    </dgm:pt>
    <dgm:pt modelId="{4D45D396-ADB1-47D1-A4E9-2291D065327C}" type="pres">
      <dgm:prSet presAssocID="{B86744BF-9737-4564-98DF-0525AE914BE2}" presName="childText" presStyleLbl="conFgAcc1" presStyleIdx="2" presStyleCnt="3">
        <dgm:presLayoutVars>
          <dgm:bulletEnabled val="1"/>
        </dgm:presLayoutVars>
      </dgm:prSet>
      <dgm:spPr/>
    </dgm:pt>
  </dgm:ptLst>
  <dgm:cxnLst>
    <dgm:cxn modelId="{2D825012-CCC4-4DF1-BA77-E10D0B392641}" type="presOf" srcId="{9440380E-2C5A-483F-9210-8314D5BC2B8E}" destId="{7FD04350-A0F1-4FC1-AB90-3C30AF545C3C}" srcOrd="1" destOrd="0" presId="urn:microsoft.com/office/officeart/2005/8/layout/list1"/>
    <dgm:cxn modelId="{F9CAAA1C-3FF1-4EE5-A363-654C734D953F}" type="presOf" srcId="{9440380E-2C5A-483F-9210-8314D5BC2B8E}" destId="{4B03E21B-3B41-4B1B-9080-99447E8368B7}" srcOrd="0" destOrd="0" presId="urn:microsoft.com/office/officeart/2005/8/layout/list1"/>
    <dgm:cxn modelId="{D831D31D-992C-489F-B555-D5B21F7FB62E}" srcId="{FCAD40F4-90E2-432C-9B97-F24F4DC129AF}" destId="{9440380E-2C5A-483F-9210-8314D5BC2B8E}" srcOrd="1" destOrd="0" parTransId="{466E4666-26C8-4DD9-A5E4-579C554D1D82}" sibTransId="{DF2A4BD0-4F51-4F45-8EDB-419CFDB241FD}"/>
    <dgm:cxn modelId="{68BC1420-4C9F-4E1F-8837-C7BDF8E549CC}" srcId="{FCAD40F4-90E2-432C-9B97-F24F4DC129AF}" destId="{F8E5816B-8A03-49CB-8591-431A13EACB48}" srcOrd="0" destOrd="0" parTransId="{F7B8627D-32D6-47AC-A3F3-64140E5253DC}" sibTransId="{2568F23D-DC89-4300-89C3-4E89E5EC9065}"/>
    <dgm:cxn modelId="{21ED225F-7C5F-4319-890E-F311677DD637}" type="presOf" srcId="{FCAD40F4-90E2-432C-9B97-F24F4DC129AF}" destId="{BAB702CD-C10A-4BC6-B906-6F7D4ACA335D}" srcOrd="0" destOrd="0" presId="urn:microsoft.com/office/officeart/2005/8/layout/list1"/>
    <dgm:cxn modelId="{6922F94A-F3CD-46A7-B356-1626A9818CC6}" type="presOf" srcId="{B86744BF-9737-4564-98DF-0525AE914BE2}" destId="{8E3BC566-AF96-474D-8A6F-252B10F597D9}" srcOrd="0" destOrd="0" presId="urn:microsoft.com/office/officeart/2005/8/layout/list1"/>
    <dgm:cxn modelId="{E25BFD80-D264-4023-A8F1-DFC55CA1BDC7}" type="presOf" srcId="{F8E5816B-8A03-49CB-8591-431A13EACB48}" destId="{D8754F3B-FCF0-439E-9F85-5687DF4D19F5}" srcOrd="1" destOrd="0" presId="urn:microsoft.com/office/officeart/2005/8/layout/list1"/>
    <dgm:cxn modelId="{4F4860A9-EE7C-4F60-80C7-E789B0BB01AA}" srcId="{FCAD40F4-90E2-432C-9B97-F24F4DC129AF}" destId="{B86744BF-9737-4564-98DF-0525AE914BE2}" srcOrd="2" destOrd="0" parTransId="{5AE9D07B-3138-4942-83E4-A02F203DCB18}" sibTransId="{56974013-AFFB-4FC2-B303-DC4F01B18D91}"/>
    <dgm:cxn modelId="{B4FA07F4-2DD1-4EF2-901C-DD98EEA160E6}" type="presOf" srcId="{F8E5816B-8A03-49CB-8591-431A13EACB48}" destId="{B8833FEF-6C21-4EBF-A4D1-FC954D5C87EE}" srcOrd="0" destOrd="0" presId="urn:microsoft.com/office/officeart/2005/8/layout/list1"/>
    <dgm:cxn modelId="{CA4324F8-6271-4727-BE64-78AE6C16F267}" type="presOf" srcId="{B86744BF-9737-4564-98DF-0525AE914BE2}" destId="{8A83767D-470E-428A-821A-1EE0091DE6ED}" srcOrd="1" destOrd="0" presId="urn:microsoft.com/office/officeart/2005/8/layout/list1"/>
    <dgm:cxn modelId="{5FD2301B-8729-41B0-9F0D-DE2D0E5F23D3}" type="presParOf" srcId="{BAB702CD-C10A-4BC6-B906-6F7D4ACA335D}" destId="{43A9E4AE-272C-46FB-AB66-4EB0E49FA044}" srcOrd="0" destOrd="0" presId="urn:microsoft.com/office/officeart/2005/8/layout/list1"/>
    <dgm:cxn modelId="{564A566A-26FD-4D78-9CAC-C3C7D32292FD}" type="presParOf" srcId="{43A9E4AE-272C-46FB-AB66-4EB0E49FA044}" destId="{B8833FEF-6C21-4EBF-A4D1-FC954D5C87EE}" srcOrd="0" destOrd="0" presId="urn:microsoft.com/office/officeart/2005/8/layout/list1"/>
    <dgm:cxn modelId="{93157E8E-D662-4088-B430-11DDB35FCC32}" type="presParOf" srcId="{43A9E4AE-272C-46FB-AB66-4EB0E49FA044}" destId="{D8754F3B-FCF0-439E-9F85-5687DF4D19F5}" srcOrd="1" destOrd="0" presId="urn:microsoft.com/office/officeart/2005/8/layout/list1"/>
    <dgm:cxn modelId="{296BA8F5-3804-4935-8C29-D236275060BC}" type="presParOf" srcId="{BAB702CD-C10A-4BC6-B906-6F7D4ACA335D}" destId="{F9491E2E-DF6E-45C9-AFD0-4FB700289A74}" srcOrd="1" destOrd="0" presId="urn:microsoft.com/office/officeart/2005/8/layout/list1"/>
    <dgm:cxn modelId="{9E2FDE84-F9B6-416C-9939-A22DA98C7D48}" type="presParOf" srcId="{BAB702CD-C10A-4BC6-B906-6F7D4ACA335D}" destId="{6E1A8DA6-54A1-468A-97A0-22833CA92750}" srcOrd="2" destOrd="0" presId="urn:microsoft.com/office/officeart/2005/8/layout/list1"/>
    <dgm:cxn modelId="{6C28B78A-5ACA-4AC7-9778-3F841AB9959F}" type="presParOf" srcId="{BAB702CD-C10A-4BC6-B906-6F7D4ACA335D}" destId="{D25C7596-25B7-4CCF-9C7C-4D142805F674}" srcOrd="3" destOrd="0" presId="urn:microsoft.com/office/officeart/2005/8/layout/list1"/>
    <dgm:cxn modelId="{A63FF211-24A6-4592-8D79-27C4F156A589}" type="presParOf" srcId="{BAB702CD-C10A-4BC6-B906-6F7D4ACA335D}" destId="{C8381A15-4147-4DA9-8261-EFA93CDE26CC}" srcOrd="4" destOrd="0" presId="urn:microsoft.com/office/officeart/2005/8/layout/list1"/>
    <dgm:cxn modelId="{CACB10B4-DBD9-4F93-8A16-3CE3CFC35D87}" type="presParOf" srcId="{C8381A15-4147-4DA9-8261-EFA93CDE26CC}" destId="{4B03E21B-3B41-4B1B-9080-99447E8368B7}" srcOrd="0" destOrd="0" presId="urn:microsoft.com/office/officeart/2005/8/layout/list1"/>
    <dgm:cxn modelId="{D94804BD-9E25-43F4-B44C-7A66C0E447A7}" type="presParOf" srcId="{C8381A15-4147-4DA9-8261-EFA93CDE26CC}" destId="{7FD04350-A0F1-4FC1-AB90-3C30AF545C3C}" srcOrd="1" destOrd="0" presId="urn:microsoft.com/office/officeart/2005/8/layout/list1"/>
    <dgm:cxn modelId="{5A069F3F-121C-4270-A8CD-3FFA4D67F7BD}" type="presParOf" srcId="{BAB702CD-C10A-4BC6-B906-6F7D4ACA335D}" destId="{8CFB2997-6B66-44C0-89FA-0C68917AEA16}" srcOrd="5" destOrd="0" presId="urn:microsoft.com/office/officeart/2005/8/layout/list1"/>
    <dgm:cxn modelId="{B677365F-B8B1-4A1F-A4A8-FFF5627C3D43}" type="presParOf" srcId="{BAB702CD-C10A-4BC6-B906-6F7D4ACA335D}" destId="{FEB17F42-68F9-4B38-A63E-7F9422C6C2CF}" srcOrd="6" destOrd="0" presId="urn:microsoft.com/office/officeart/2005/8/layout/list1"/>
    <dgm:cxn modelId="{C26D32C8-90A0-44D8-B093-501233B99C93}" type="presParOf" srcId="{BAB702CD-C10A-4BC6-B906-6F7D4ACA335D}" destId="{B959A99C-B12E-4322-9A7E-1AA740EEB7C8}" srcOrd="7" destOrd="0" presId="urn:microsoft.com/office/officeart/2005/8/layout/list1"/>
    <dgm:cxn modelId="{732EBD6A-A385-4870-B5F3-0D1ED6466E63}" type="presParOf" srcId="{BAB702CD-C10A-4BC6-B906-6F7D4ACA335D}" destId="{0C878DF1-CB27-47B7-9923-A0F6984FA889}" srcOrd="8" destOrd="0" presId="urn:microsoft.com/office/officeart/2005/8/layout/list1"/>
    <dgm:cxn modelId="{EB5C4708-76CA-407C-AF3F-23BF0484AFB0}" type="presParOf" srcId="{0C878DF1-CB27-47B7-9923-A0F6984FA889}" destId="{8E3BC566-AF96-474D-8A6F-252B10F597D9}" srcOrd="0" destOrd="0" presId="urn:microsoft.com/office/officeart/2005/8/layout/list1"/>
    <dgm:cxn modelId="{46311333-8C29-46BD-B304-3F4ED3063615}" type="presParOf" srcId="{0C878DF1-CB27-47B7-9923-A0F6984FA889}" destId="{8A83767D-470E-428A-821A-1EE0091DE6ED}" srcOrd="1" destOrd="0" presId="urn:microsoft.com/office/officeart/2005/8/layout/list1"/>
    <dgm:cxn modelId="{43C05846-9825-4DFB-B726-CBC3548931A8}" type="presParOf" srcId="{BAB702CD-C10A-4BC6-B906-6F7D4ACA335D}" destId="{1AC746FE-1143-427B-82AC-6F049C0D797F}" srcOrd="9" destOrd="0" presId="urn:microsoft.com/office/officeart/2005/8/layout/list1"/>
    <dgm:cxn modelId="{8C207ED8-A242-479F-93A5-1163996DC53D}" type="presParOf" srcId="{BAB702CD-C10A-4BC6-B906-6F7D4ACA335D}" destId="{4D45D396-ADB1-47D1-A4E9-2291D065327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AD40F4-90E2-432C-9B97-F24F4DC129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8E5816B-8A03-49CB-8591-431A13EACB48}">
      <dgm:prSet phldrT="[Text]" custT="1"/>
      <dgm:spPr/>
      <dgm:t>
        <a:bodyPr/>
        <a:lstStyle/>
        <a:p>
          <a:r>
            <a:rPr lang="en-US" sz="1600" dirty="0"/>
            <a:t>Identify three considerations to make when designing intervention</a:t>
          </a:r>
        </a:p>
      </dgm:t>
    </dgm:pt>
    <dgm:pt modelId="{F7B8627D-32D6-47AC-A3F3-64140E5253DC}" type="parTrans" cxnId="{68BC1420-4C9F-4E1F-8837-C7BDF8E549CC}">
      <dgm:prSet/>
      <dgm:spPr/>
      <dgm:t>
        <a:bodyPr/>
        <a:lstStyle/>
        <a:p>
          <a:endParaRPr lang="en-US"/>
        </a:p>
      </dgm:t>
    </dgm:pt>
    <dgm:pt modelId="{2568F23D-DC89-4300-89C3-4E89E5EC9065}" type="sibTrans" cxnId="{68BC1420-4C9F-4E1F-8837-C7BDF8E549CC}">
      <dgm:prSet/>
      <dgm:spPr/>
      <dgm:t>
        <a:bodyPr/>
        <a:lstStyle/>
        <a:p>
          <a:endParaRPr lang="en-US"/>
        </a:p>
      </dgm:t>
    </dgm:pt>
    <dgm:pt modelId="{9440380E-2C5A-483F-9210-8314D5BC2B8E}">
      <dgm:prSet phldrT="[Text]" custT="1"/>
      <dgm:spPr/>
      <dgm:t>
        <a:bodyPr/>
        <a:lstStyle/>
        <a:p>
          <a:r>
            <a:rPr lang="en-US" sz="1600" dirty="0"/>
            <a:t>List three intervention models which may lead to successful bilingual  learning</a:t>
          </a:r>
        </a:p>
      </dgm:t>
    </dgm:pt>
    <dgm:pt modelId="{466E4666-26C8-4DD9-A5E4-579C554D1D82}" type="parTrans" cxnId="{D831D31D-992C-489F-B555-D5B21F7FB62E}">
      <dgm:prSet/>
      <dgm:spPr/>
      <dgm:t>
        <a:bodyPr/>
        <a:lstStyle/>
        <a:p>
          <a:endParaRPr lang="en-US"/>
        </a:p>
      </dgm:t>
    </dgm:pt>
    <dgm:pt modelId="{DF2A4BD0-4F51-4F45-8EDB-419CFDB241FD}" type="sibTrans" cxnId="{D831D31D-992C-489F-B555-D5B21F7FB62E}">
      <dgm:prSet/>
      <dgm:spPr/>
      <dgm:t>
        <a:bodyPr/>
        <a:lstStyle/>
        <a:p>
          <a:endParaRPr lang="en-US"/>
        </a:p>
      </dgm:t>
    </dgm:pt>
    <dgm:pt modelId="{B86744BF-9737-4564-98DF-0525AE914BE2}">
      <dgm:prSet phldrT="[Text]" custT="1"/>
      <dgm:spPr/>
      <dgm:t>
        <a:bodyPr/>
        <a:lstStyle/>
        <a:p>
          <a:r>
            <a:rPr lang="en-US" sz="1600" dirty="0"/>
            <a:t>Identify three active ingredients which may lead to successful bilingual learning</a:t>
          </a:r>
        </a:p>
      </dgm:t>
    </dgm:pt>
    <dgm:pt modelId="{5AE9D07B-3138-4942-83E4-A02F203DCB18}" type="parTrans" cxnId="{4F4860A9-EE7C-4F60-80C7-E789B0BB01AA}">
      <dgm:prSet/>
      <dgm:spPr/>
    </dgm:pt>
    <dgm:pt modelId="{56974013-AFFB-4FC2-B303-DC4F01B18D91}" type="sibTrans" cxnId="{4F4860A9-EE7C-4F60-80C7-E789B0BB01AA}">
      <dgm:prSet/>
      <dgm:spPr/>
    </dgm:pt>
    <dgm:pt modelId="{BAB702CD-C10A-4BC6-B906-6F7D4ACA335D}" type="pres">
      <dgm:prSet presAssocID="{FCAD40F4-90E2-432C-9B97-F24F4DC129AF}" presName="linear" presStyleCnt="0">
        <dgm:presLayoutVars>
          <dgm:dir/>
          <dgm:animLvl val="lvl"/>
          <dgm:resizeHandles val="exact"/>
        </dgm:presLayoutVars>
      </dgm:prSet>
      <dgm:spPr/>
    </dgm:pt>
    <dgm:pt modelId="{43A9E4AE-272C-46FB-AB66-4EB0E49FA044}" type="pres">
      <dgm:prSet presAssocID="{F8E5816B-8A03-49CB-8591-431A13EACB48}" presName="parentLin" presStyleCnt="0"/>
      <dgm:spPr/>
    </dgm:pt>
    <dgm:pt modelId="{B8833FEF-6C21-4EBF-A4D1-FC954D5C87EE}" type="pres">
      <dgm:prSet presAssocID="{F8E5816B-8A03-49CB-8591-431A13EACB48}" presName="parentLeftMargin" presStyleLbl="node1" presStyleIdx="0" presStyleCnt="3"/>
      <dgm:spPr/>
    </dgm:pt>
    <dgm:pt modelId="{D8754F3B-FCF0-439E-9F85-5687DF4D19F5}" type="pres">
      <dgm:prSet presAssocID="{F8E5816B-8A03-49CB-8591-431A13EACB48}" presName="parentText" presStyleLbl="node1" presStyleIdx="0" presStyleCnt="3" custScaleX="113152">
        <dgm:presLayoutVars>
          <dgm:chMax val="0"/>
          <dgm:bulletEnabled val="1"/>
        </dgm:presLayoutVars>
      </dgm:prSet>
      <dgm:spPr/>
    </dgm:pt>
    <dgm:pt modelId="{F9491E2E-DF6E-45C9-AFD0-4FB700289A74}" type="pres">
      <dgm:prSet presAssocID="{F8E5816B-8A03-49CB-8591-431A13EACB48}" presName="negativeSpace" presStyleCnt="0"/>
      <dgm:spPr/>
    </dgm:pt>
    <dgm:pt modelId="{6E1A8DA6-54A1-468A-97A0-22833CA92750}" type="pres">
      <dgm:prSet presAssocID="{F8E5816B-8A03-49CB-8591-431A13EACB48}" presName="childText" presStyleLbl="conFgAcc1" presStyleIdx="0" presStyleCnt="3">
        <dgm:presLayoutVars>
          <dgm:bulletEnabled val="1"/>
        </dgm:presLayoutVars>
      </dgm:prSet>
      <dgm:spPr/>
    </dgm:pt>
    <dgm:pt modelId="{D25C7596-25B7-4CCF-9C7C-4D142805F674}" type="pres">
      <dgm:prSet presAssocID="{2568F23D-DC89-4300-89C3-4E89E5EC9065}" presName="spaceBetweenRectangles" presStyleCnt="0"/>
      <dgm:spPr/>
    </dgm:pt>
    <dgm:pt modelId="{C8381A15-4147-4DA9-8261-EFA93CDE26CC}" type="pres">
      <dgm:prSet presAssocID="{9440380E-2C5A-483F-9210-8314D5BC2B8E}" presName="parentLin" presStyleCnt="0"/>
      <dgm:spPr/>
    </dgm:pt>
    <dgm:pt modelId="{4B03E21B-3B41-4B1B-9080-99447E8368B7}" type="pres">
      <dgm:prSet presAssocID="{9440380E-2C5A-483F-9210-8314D5BC2B8E}" presName="parentLeftMargin" presStyleLbl="node1" presStyleIdx="0" presStyleCnt="3"/>
      <dgm:spPr/>
    </dgm:pt>
    <dgm:pt modelId="{7FD04350-A0F1-4FC1-AB90-3C30AF545C3C}" type="pres">
      <dgm:prSet presAssocID="{9440380E-2C5A-483F-9210-8314D5BC2B8E}" presName="parentText" presStyleLbl="node1" presStyleIdx="1" presStyleCnt="3">
        <dgm:presLayoutVars>
          <dgm:chMax val="0"/>
          <dgm:bulletEnabled val="1"/>
        </dgm:presLayoutVars>
      </dgm:prSet>
      <dgm:spPr/>
    </dgm:pt>
    <dgm:pt modelId="{8CFB2997-6B66-44C0-89FA-0C68917AEA16}" type="pres">
      <dgm:prSet presAssocID="{9440380E-2C5A-483F-9210-8314D5BC2B8E}" presName="negativeSpace" presStyleCnt="0"/>
      <dgm:spPr/>
    </dgm:pt>
    <dgm:pt modelId="{FEB17F42-68F9-4B38-A63E-7F9422C6C2CF}" type="pres">
      <dgm:prSet presAssocID="{9440380E-2C5A-483F-9210-8314D5BC2B8E}" presName="childText" presStyleLbl="conFgAcc1" presStyleIdx="1" presStyleCnt="3">
        <dgm:presLayoutVars>
          <dgm:bulletEnabled val="1"/>
        </dgm:presLayoutVars>
      </dgm:prSet>
      <dgm:spPr/>
    </dgm:pt>
    <dgm:pt modelId="{B959A99C-B12E-4322-9A7E-1AA740EEB7C8}" type="pres">
      <dgm:prSet presAssocID="{DF2A4BD0-4F51-4F45-8EDB-419CFDB241FD}" presName="spaceBetweenRectangles" presStyleCnt="0"/>
      <dgm:spPr/>
    </dgm:pt>
    <dgm:pt modelId="{0C878DF1-CB27-47B7-9923-A0F6984FA889}" type="pres">
      <dgm:prSet presAssocID="{B86744BF-9737-4564-98DF-0525AE914BE2}" presName="parentLin" presStyleCnt="0"/>
      <dgm:spPr/>
    </dgm:pt>
    <dgm:pt modelId="{8E3BC566-AF96-474D-8A6F-252B10F597D9}" type="pres">
      <dgm:prSet presAssocID="{B86744BF-9737-4564-98DF-0525AE914BE2}" presName="parentLeftMargin" presStyleLbl="node1" presStyleIdx="1" presStyleCnt="3"/>
      <dgm:spPr/>
    </dgm:pt>
    <dgm:pt modelId="{8A83767D-470E-428A-821A-1EE0091DE6ED}" type="pres">
      <dgm:prSet presAssocID="{B86744BF-9737-4564-98DF-0525AE914BE2}" presName="parentText" presStyleLbl="node1" presStyleIdx="2" presStyleCnt="3">
        <dgm:presLayoutVars>
          <dgm:chMax val="0"/>
          <dgm:bulletEnabled val="1"/>
        </dgm:presLayoutVars>
      </dgm:prSet>
      <dgm:spPr/>
    </dgm:pt>
    <dgm:pt modelId="{1AC746FE-1143-427B-82AC-6F049C0D797F}" type="pres">
      <dgm:prSet presAssocID="{B86744BF-9737-4564-98DF-0525AE914BE2}" presName="negativeSpace" presStyleCnt="0"/>
      <dgm:spPr/>
    </dgm:pt>
    <dgm:pt modelId="{4D45D396-ADB1-47D1-A4E9-2291D065327C}" type="pres">
      <dgm:prSet presAssocID="{B86744BF-9737-4564-98DF-0525AE914BE2}" presName="childText" presStyleLbl="conFgAcc1" presStyleIdx="2" presStyleCnt="3">
        <dgm:presLayoutVars>
          <dgm:bulletEnabled val="1"/>
        </dgm:presLayoutVars>
      </dgm:prSet>
      <dgm:spPr/>
    </dgm:pt>
  </dgm:ptLst>
  <dgm:cxnLst>
    <dgm:cxn modelId="{2D825012-CCC4-4DF1-BA77-E10D0B392641}" type="presOf" srcId="{9440380E-2C5A-483F-9210-8314D5BC2B8E}" destId="{7FD04350-A0F1-4FC1-AB90-3C30AF545C3C}" srcOrd="1" destOrd="0" presId="urn:microsoft.com/office/officeart/2005/8/layout/list1"/>
    <dgm:cxn modelId="{F9CAAA1C-3FF1-4EE5-A363-654C734D953F}" type="presOf" srcId="{9440380E-2C5A-483F-9210-8314D5BC2B8E}" destId="{4B03E21B-3B41-4B1B-9080-99447E8368B7}" srcOrd="0" destOrd="0" presId="urn:microsoft.com/office/officeart/2005/8/layout/list1"/>
    <dgm:cxn modelId="{D831D31D-992C-489F-B555-D5B21F7FB62E}" srcId="{FCAD40F4-90E2-432C-9B97-F24F4DC129AF}" destId="{9440380E-2C5A-483F-9210-8314D5BC2B8E}" srcOrd="1" destOrd="0" parTransId="{466E4666-26C8-4DD9-A5E4-579C554D1D82}" sibTransId="{DF2A4BD0-4F51-4F45-8EDB-419CFDB241FD}"/>
    <dgm:cxn modelId="{68BC1420-4C9F-4E1F-8837-C7BDF8E549CC}" srcId="{FCAD40F4-90E2-432C-9B97-F24F4DC129AF}" destId="{F8E5816B-8A03-49CB-8591-431A13EACB48}" srcOrd="0" destOrd="0" parTransId="{F7B8627D-32D6-47AC-A3F3-64140E5253DC}" sibTransId="{2568F23D-DC89-4300-89C3-4E89E5EC9065}"/>
    <dgm:cxn modelId="{21ED225F-7C5F-4319-890E-F311677DD637}" type="presOf" srcId="{FCAD40F4-90E2-432C-9B97-F24F4DC129AF}" destId="{BAB702CD-C10A-4BC6-B906-6F7D4ACA335D}" srcOrd="0" destOrd="0" presId="urn:microsoft.com/office/officeart/2005/8/layout/list1"/>
    <dgm:cxn modelId="{6922F94A-F3CD-46A7-B356-1626A9818CC6}" type="presOf" srcId="{B86744BF-9737-4564-98DF-0525AE914BE2}" destId="{8E3BC566-AF96-474D-8A6F-252B10F597D9}" srcOrd="0" destOrd="0" presId="urn:microsoft.com/office/officeart/2005/8/layout/list1"/>
    <dgm:cxn modelId="{E25BFD80-D264-4023-A8F1-DFC55CA1BDC7}" type="presOf" srcId="{F8E5816B-8A03-49CB-8591-431A13EACB48}" destId="{D8754F3B-FCF0-439E-9F85-5687DF4D19F5}" srcOrd="1" destOrd="0" presId="urn:microsoft.com/office/officeart/2005/8/layout/list1"/>
    <dgm:cxn modelId="{4F4860A9-EE7C-4F60-80C7-E789B0BB01AA}" srcId="{FCAD40F4-90E2-432C-9B97-F24F4DC129AF}" destId="{B86744BF-9737-4564-98DF-0525AE914BE2}" srcOrd="2" destOrd="0" parTransId="{5AE9D07B-3138-4942-83E4-A02F203DCB18}" sibTransId="{56974013-AFFB-4FC2-B303-DC4F01B18D91}"/>
    <dgm:cxn modelId="{B4FA07F4-2DD1-4EF2-901C-DD98EEA160E6}" type="presOf" srcId="{F8E5816B-8A03-49CB-8591-431A13EACB48}" destId="{B8833FEF-6C21-4EBF-A4D1-FC954D5C87EE}" srcOrd="0" destOrd="0" presId="urn:microsoft.com/office/officeart/2005/8/layout/list1"/>
    <dgm:cxn modelId="{CA4324F8-6271-4727-BE64-78AE6C16F267}" type="presOf" srcId="{B86744BF-9737-4564-98DF-0525AE914BE2}" destId="{8A83767D-470E-428A-821A-1EE0091DE6ED}" srcOrd="1" destOrd="0" presId="urn:microsoft.com/office/officeart/2005/8/layout/list1"/>
    <dgm:cxn modelId="{5FD2301B-8729-41B0-9F0D-DE2D0E5F23D3}" type="presParOf" srcId="{BAB702CD-C10A-4BC6-B906-6F7D4ACA335D}" destId="{43A9E4AE-272C-46FB-AB66-4EB0E49FA044}" srcOrd="0" destOrd="0" presId="urn:microsoft.com/office/officeart/2005/8/layout/list1"/>
    <dgm:cxn modelId="{564A566A-26FD-4D78-9CAC-C3C7D32292FD}" type="presParOf" srcId="{43A9E4AE-272C-46FB-AB66-4EB0E49FA044}" destId="{B8833FEF-6C21-4EBF-A4D1-FC954D5C87EE}" srcOrd="0" destOrd="0" presId="urn:microsoft.com/office/officeart/2005/8/layout/list1"/>
    <dgm:cxn modelId="{93157E8E-D662-4088-B430-11DDB35FCC32}" type="presParOf" srcId="{43A9E4AE-272C-46FB-AB66-4EB0E49FA044}" destId="{D8754F3B-FCF0-439E-9F85-5687DF4D19F5}" srcOrd="1" destOrd="0" presId="urn:microsoft.com/office/officeart/2005/8/layout/list1"/>
    <dgm:cxn modelId="{296BA8F5-3804-4935-8C29-D236275060BC}" type="presParOf" srcId="{BAB702CD-C10A-4BC6-B906-6F7D4ACA335D}" destId="{F9491E2E-DF6E-45C9-AFD0-4FB700289A74}" srcOrd="1" destOrd="0" presId="urn:microsoft.com/office/officeart/2005/8/layout/list1"/>
    <dgm:cxn modelId="{9E2FDE84-F9B6-416C-9939-A22DA98C7D48}" type="presParOf" srcId="{BAB702CD-C10A-4BC6-B906-6F7D4ACA335D}" destId="{6E1A8DA6-54A1-468A-97A0-22833CA92750}" srcOrd="2" destOrd="0" presId="urn:microsoft.com/office/officeart/2005/8/layout/list1"/>
    <dgm:cxn modelId="{6C28B78A-5ACA-4AC7-9778-3F841AB9959F}" type="presParOf" srcId="{BAB702CD-C10A-4BC6-B906-6F7D4ACA335D}" destId="{D25C7596-25B7-4CCF-9C7C-4D142805F674}" srcOrd="3" destOrd="0" presId="urn:microsoft.com/office/officeart/2005/8/layout/list1"/>
    <dgm:cxn modelId="{A63FF211-24A6-4592-8D79-27C4F156A589}" type="presParOf" srcId="{BAB702CD-C10A-4BC6-B906-6F7D4ACA335D}" destId="{C8381A15-4147-4DA9-8261-EFA93CDE26CC}" srcOrd="4" destOrd="0" presId="urn:microsoft.com/office/officeart/2005/8/layout/list1"/>
    <dgm:cxn modelId="{CACB10B4-DBD9-4F93-8A16-3CE3CFC35D87}" type="presParOf" srcId="{C8381A15-4147-4DA9-8261-EFA93CDE26CC}" destId="{4B03E21B-3B41-4B1B-9080-99447E8368B7}" srcOrd="0" destOrd="0" presId="urn:microsoft.com/office/officeart/2005/8/layout/list1"/>
    <dgm:cxn modelId="{D94804BD-9E25-43F4-B44C-7A66C0E447A7}" type="presParOf" srcId="{C8381A15-4147-4DA9-8261-EFA93CDE26CC}" destId="{7FD04350-A0F1-4FC1-AB90-3C30AF545C3C}" srcOrd="1" destOrd="0" presId="urn:microsoft.com/office/officeart/2005/8/layout/list1"/>
    <dgm:cxn modelId="{5A069F3F-121C-4270-A8CD-3FFA4D67F7BD}" type="presParOf" srcId="{BAB702CD-C10A-4BC6-B906-6F7D4ACA335D}" destId="{8CFB2997-6B66-44C0-89FA-0C68917AEA16}" srcOrd="5" destOrd="0" presId="urn:microsoft.com/office/officeart/2005/8/layout/list1"/>
    <dgm:cxn modelId="{B677365F-B8B1-4A1F-A4A8-FFF5627C3D43}" type="presParOf" srcId="{BAB702CD-C10A-4BC6-B906-6F7D4ACA335D}" destId="{FEB17F42-68F9-4B38-A63E-7F9422C6C2CF}" srcOrd="6" destOrd="0" presId="urn:microsoft.com/office/officeart/2005/8/layout/list1"/>
    <dgm:cxn modelId="{C26D32C8-90A0-44D8-B093-501233B99C93}" type="presParOf" srcId="{BAB702CD-C10A-4BC6-B906-6F7D4ACA335D}" destId="{B959A99C-B12E-4322-9A7E-1AA740EEB7C8}" srcOrd="7" destOrd="0" presId="urn:microsoft.com/office/officeart/2005/8/layout/list1"/>
    <dgm:cxn modelId="{732EBD6A-A385-4870-B5F3-0D1ED6466E63}" type="presParOf" srcId="{BAB702CD-C10A-4BC6-B906-6F7D4ACA335D}" destId="{0C878DF1-CB27-47B7-9923-A0F6984FA889}" srcOrd="8" destOrd="0" presId="urn:microsoft.com/office/officeart/2005/8/layout/list1"/>
    <dgm:cxn modelId="{EB5C4708-76CA-407C-AF3F-23BF0484AFB0}" type="presParOf" srcId="{0C878DF1-CB27-47B7-9923-A0F6984FA889}" destId="{8E3BC566-AF96-474D-8A6F-252B10F597D9}" srcOrd="0" destOrd="0" presId="urn:microsoft.com/office/officeart/2005/8/layout/list1"/>
    <dgm:cxn modelId="{46311333-8C29-46BD-B304-3F4ED3063615}" type="presParOf" srcId="{0C878DF1-CB27-47B7-9923-A0F6984FA889}" destId="{8A83767D-470E-428A-821A-1EE0091DE6ED}" srcOrd="1" destOrd="0" presId="urn:microsoft.com/office/officeart/2005/8/layout/list1"/>
    <dgm:cxn modelId="{43C05846-9825-4DFB-B726-CBC3548931A8}" type="presParOf" srcId="{BAB702CD-C10A-4BC6-B906-6F7D4ACA335D}" destId="{1AC746FE-1143-427B-82AC-6F049C0D797F}" srcOrd="9" destOrd="0" presId="urn:microsoft.com/office/officeart/2005/8/layout/list1"/>
    <dgm:cxn modelId="{8C207ED8-A242-479F-93A5-1163996DC53D}" type="presParOf" srcId="{BAB702CD-C10A-4BC6-B906-6F7D4ACA335D}" destId="{4D45D396-ADB1-47D1-A4E9-2291D065327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6B052-0465-4CE6-9F72-4645B6A4AA85}" type="doc">
      <dgm:prSet loTypeId="urn:microsoft.com/office/officeart/2005/8/layout/venn1" loCatId="relationship" qsTypeId="urn:microsoft.com/office/officeart/2005/8/quickstyle/simple1" qsCatId="simple" csTypeId="urn:microsoft.com/office/officeart/2005/8/colors/accent1_2" csCatId="accent1" phldr="1"/>
      <dgm:spPr/>
    </dgm:pt>
    <dgm:pt modelId="{A94BDED8-5E1A-4138-A440-0BBA09A950B8}">
      <dgm:prSet phldrT="[Text]"/>
      <dgm:spPr/>
      <dgm:t>
        <a:bodyPr/>
        <a:lstStyle/>
        <a:p>
          <a:r>
            <a:rPr lang="en-US" dirty="0"/>
            <a:t>Reality</a:t>
          </a:r>
        </a:p>
      </dgm:t>
    </dgm:pt>
    <dgm:pt modelId="{7B9FFBBE-C1E5-4D26-B51A-E3C2B24DB4EA}" type="parTrans" cxnId="{9F913D3F-DD97-4B8B-96C1-554B6E9018C4}">
      <dgm:prSet/>
      <dgm:spPr/>
      <dgm:t>
        <a:bodyPr/>
        <a:lstStyle/>
        <a:p>
          <a:endParaRPr lang="en-US"/>
        </a:p>
      </dgm:t>
    </dgm:pt>
    <dgm:pt modelId="{686217A2-A7D5-4DAE-AA0D-A13BC9B00732}" type="sibTrans" cxnId="{9F913D3F-DD97-4B8B-96C1-554B6E9018C4}">
      <dgm:prSet/>
      <dgm:spPr/>
      <dgm:t>
        <a:bodyPr/>
        <a:lstStyle/>
        <a:p>
          <a:endParaRPr lang="en-US"/>
        </a:p>
      </dgm:t>
    </dgm:pt>
    <dgm:pt modelId="{B67F030C-1952-4EEB-8033-636AEBCFCC4A}">
      <dgm:prSet phldrT="[Text]"/>
      <dgm:spPr/>
      <dgm:t>
        <a:bodyPr/>
        <a:lstStyle/>
        <a:p>
          <a:r>
            <a:rPr lang="en-US" dirty="0"/>
            <a:t>Myths and Stories</a:t>
          </a:r>
        </a:p>
      </dgm:t>
    </dgm:pt>
    <dgm:pt modelId="{E160BF43-6B76-46A1-96BF-C1B84A860C44}" type="parTrans" cxnId="{50A9A47F-63FE-4535-817B-D042E6E4083D}">
      <dgm:prSet/>
      <dgm:spPr/>
      <dgm:t>
        <a:bodyPr/>
        <a:lstStyle/>
        <a:p>
          <a:endParaRPr lang="en-US"/>
        </a:p>
      </dgm:t>
    </dgm:pt>
    <dgm:pt modelId="{A1770ADA-85DC-4FF8-A311-867D59E0AA9F}" type="sibTrans" cxnId="{50A9A47F-63FE-4535-817B-D042E6E4083D}">
      <dgm:prSet/>
      <dgm:spPr/>
      <dgm:t>
        <a:bodyPr/>
        <a:lstStyle/>
        <a:p>
          <a:endParaRPr lang="en-US"/>
        </a:p>
      </dgm:t>
    </dgm:pt>
    <dgm:pt modelId="{D2E24CB3-5E5F-46AF-B09C-89B9C5927661}" type="pres">
      <dgm:prSet presAssocID="{7706B052-0465-4CE6-9F72-4645B6A4AA85}" presName="compositeShape" presStyleCnt="0">
        <dgm:presLayoutVars>
          <dgm:chMax val="7"/>
          <dgm:dir/>
          <dgm:resizeHandles val="exact"/>
        </dgm:presLayoutVars>
      </dgm:prSet>
      <dgm:spPr/>
    </dgm:pt>
    <dgm:pt modelId="{71E0A441-9EFB-4F99-922C-F653E35073B1}" type="pres">
      <dgm:prSet presAssocID="{A94BDED8-5E1A-4138-A440-0BBA09A950B8}" presName="circ1" presStyleLbl="vennNode1" presStyleIdx="0" presStyleCnt="2"/>
      <dgm:spPr/>
    </dgm:pt>
    <dgm:pt modelId="{0374C04E-5BF3-4F45-8C64-E590532B8EF5}" type="pres">
      <dgm:prSet presAssocID="{A94BDED8-5E1A-4138-A440-0BBA09A950B8}" presName="circ1Tx" presStyleLbl="revTx" presStyleIdx="0" presStyleCnt="0">
        <dgm:presLayoutVars>
          <dgm:chMax val="0"/>
          <dgm:chPref val="0"/>
          <dgm:bulletEnabled val="1"/>
        </dgm:presLayoutVars>
      </dgm:prSet>
      <dgm:spPr/>
    </dgm:pt>
    <dgm:pt modelId="{D31863E9-C4F8-4A6C-91C8-49C41233BFFC}" type="pres">
      <dgm:prSet presAssocID="{B67F030C-1952-4EEB-8033-636AEBCFCC4A}" presName="circ2" presStyleLbl="vennNode1" presStyleIdx="1" presStyleCnt="2"/>
      <dgm:spPr/>
    </dgm:pt>
    <dgm:pt modelId="{2898AB2E-3C4E-4CDA-89B6-37A720945E08}" type="pres">
      <dgm:prSet presAssocID="{B67F030C-1952-4EEB-8033-636AEBCFCC4A}" presName="circ2Tx" presStyleLbl="revTx" presStyleIdx="0" presStyleCnt="0">
        <dgm:presLayoutVars>
          <dgm:chMax val="0"/>
          <dgm:chPref val="0"/>
          <dgm:bulletEnabled val="1"/>
        </dgm:presLayoutVars>
      </dgm:prSet>
      <dgm:spPr/>
    </dgm:pt>
  </dgm:ptLst>
  <dgm:cxnLst>
    <dgm:cxn modelId="{9F913D3F-DD97-4B8B-96C1-554B6E9018C4}" srcId="{7706B052-0465-4CE6-9F72-4645B6A4AA85}" destId="{A94BDED8-5E1A-4138-A440-0BBA09A950B8}" srcOrd="0" destOrd="0" parTransId="{7B9FFBBE-C1E5-4D26-B51A-E3C2B24DB4EA}" sibTransId="{686217A2-A7D5-4DAE-AA0D-A13BC9B00732}"/>
    <dgm:cxn modelId="{73880B7C-C0CC-4630-AB69-B462082C7C00}" type="presOf" srcId="{B67F030C-1952-4EEB-8033-636AEBCFCC4A}" destId="{2898AB2E-3C4E-4CDA-89B6-37A720945E08}" srcOrd="1" destOrd="0" presId="urn:microsoft.com/office/officeart/2005/8/layout/venn1"/>
    <dgm:cxn modelId="{50A9A47F-63FE-4535-817B-D042E6E4083D}" srcId="{7706B052-0465-4CE6-9F72-4645B6A4AA85}" destId="{B67F030C-1952-4EEB-8033-636AEBCFCC4A}" srcOrd="1" destOrd="0" parTransId="{E160BF43-6B76-46A1-96BF-C1B84A860C44}" sibTransId="{A1770ADA-85DC-4FF8-A311-867D59E0AA9F}"/>
    <dgm:cxn modelId="{C75C0FA9-8A47-49CB-8C6B-841622C65083}" type="presOf" srcId="{B67F030C-1952-4EEB-8033-636AEBCFCC4A}" destId="{D31863E9-C4F8-4A6C-91C8-49C41233BFFC}" srcOrd="0" destOrd="0" presId="urn:microsoft.com/office/officeart/2005/8/layout/venn1"/>
    <dgm:cxn modelId="{8D6CC2B0-623A-4A96-8B18-2791264470F6}" type="presOf" srcId="{7706B052-0465-4CE6-9F72-4645B6A4AA85}" destId="{D2E24CB3-5E5F-46AF-B09C-89B9C5927661}" srcOrd="0" destOrd="0" presId="urn:microsoft.com/office/officeart/2005/8/layout/venn1"/>
    <dgm:cxn modelId="{E4C61EE2-5935-4BD1-A464-D1AD5707761C}" type="presOf" srcId="{A94BDED8-5E1A-4138-A440-0BBA09A950B8}" destId="{71E0A441-9EFB-4F99-922C-F653E35073B1}" srcOrd="0" destOrd="0" presId="urn:microsoft.com/office/officeart/2005/8/layout/venn1"/>
    <dgm:cxn modelId="{E3A819EE-73A2-4EFF-9509-222A27D337E2}" type="presOf" srcId="{A94BDED8-5E1A-4138-A440-0BBA09A950B8}" destId="{0374C04E-5BF3-4F45-8C64-E590532B8EF5}" srcOrd="1" destOrd="0" presId="urn:microsoft.com/office/officeart/2005/8/layout/venn1"/>
    <dgm:cxn modelId="{752EAEB2-6B78-4822-AF53-0BEC2906A1C7}" type="presParOf" srcId="{D2E24CB3-5E5F-46AF-B09C-89B9C5927661}" destId="{71E0A441-9EFB-4F99-922C-F653E35073B1}" srcOrd="0" destOrd="0" presId="urn:microsoft.com/office/officeart/2005/8/layout/venn1"/>
    <dgm:cxn modelId="{7A4213D1-B193-461E-AAF1-2CAC09048FE5}" type="presParOf" srcId="{D2E24CB3-5E5F-46AF-B09C-89B9C5927661}" destId="{0374C04E-5BF3-4F45-8C64-E590532B8EF5}" srcOrd="1" destOrd="0" presId="urn:microsoft.com/office/officeart/2005/8/layout/venn1"/>
    <dgm:cxn modelId="{E09ED0EA-765E-43DF-BEC3-5D8B644227CD}" type="presParOf" srcId="{D2E24CB3-5E5F-46AF-B09C-89B9C5927661}" destId="{D31863E9-C4F8-4A6C-91C8-49C41233BFFC}" srcOrd="2" destOrd="0" presId="urn:microsoft.com/office/officeart/2005/8/layout/venn1"/>
    <dgm:cxn modelId="{CA55CC84-C5BB-4A50-9639-69E22DA638FA}" type="presParOf" srcId="{D2E24CB3-5E5F-46AF-B09C-89B9C5927661}" destId="{2898AB2E-3C4E-4CDA-89B6-37A720945E08}"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FF2826-032A-4B4B-8F50-294D1C0EDBE4}"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3EF18041-8613-4F86-ABA1-F19A07D9BCBD}">
      <dgm:prSet phldrT="[Text]"/>
      <dgm:spPr/>
      <dgm:t>
        <a:bodyPr/>
        <a:lstStyle/>
        <a:p>
          <a:r>
            <a:rPr lang="en-US" dirty="0"/>
            <a:t>Difference</a:t>
          </a:r>
        </a:p>
      </dgm:t>
    </dgm:pt>
    <dgm:pt modelId="{FC0F0903-5A43-4AEB-AFB8-3E73EBC44F9E}" type="parTrans" cxnId="{90A2D871-F6EB-4D86-B672-669FCCF8C19E}">
      <dgm:prSet/>
      <dgm:spPr/>
      <dgm:t>
        <a:bodyPr/>
        <a:lstStyle/>
        <a:p>
          <a:endParaRPr lang="en-US"/>
        </a:p>
      </dgm:t>
    </dgm:pt>
    <dgm:pt modelId="{ECEC0ABA-5C04-4A8D-808D-2127CA5AD629}" type="sibTrans" cxnId="{90A2D871-F6EB-4D86-B672-669FCCF8C19E}">
      <dgm:prSet/>
      <dgm:spPr/>
      <dgm:t>
        <a:bodyPr/>
        <a:lstStyle/>
        <a:p>
          <a:endParaRPr lang="en-US"/>
        </a:p>
      </dgm:t>
    </dgm:pt>
    <dgm:pt modelId="{71982FBE-B667-4BFE-9907-BC279889DA05}">
      <dgm:prSet phldrT="[Text]"/>
      <dgm:spPr/>
      <dgm:t>
        <a:bodyPr/>
        <a:lstStyle/>
        <a:p>
          <a:r>
            <a:rPr lang="en-US" dirty="0"/>
            <a:t>Delay</a:t>
          </a:r>
        </a:p>
      </dgm:t>
    </dgm:pt>
    <dgm:pt modelId="{E514AAA4-3C44-4454-9EDF-3ADE84D3E644}" type="parTrans" cxnId="{2D8A207E-7035-4AAA-A0E7-B215C30A6A43}">
      <dgm:prSet/>
      <dgm:spPr/>
      <dgm:t>
        <a:bodyPr/>
        <a:lstStyle/>
        <a:p>
          <a:endParaRPr lang="en-US"/>
        </a:p>
      </dgm:t>
    </dgm:pt>
    <dgm:pt modelId="{4429556C-F8FB-4607-BF9F-1F6AC00E8B29}" type="sibTrans" cxnId="{2D8A207E-7035-4AAA-A0E7-B215C30A6A43}">
      <dgm:prSet/>
      <dgm:spPr/>
      <dgm:t>
        <a:bodyPr/>
        <a:lstStyle/>
        <a:p>
          <a:endParaRPr lang="en-US"/>
        </a:p>
      </dgm:t>
    </dgm:pt>
    <dgm:pt modelId="{945D3D4B-FF85-4FAB-A5B1-1EBB7BE120F1}" type="pres">
      <dgm:prSet presAssocID="{D8FF2826-032A-4B4B-8F50-294D1C0EDBE4}" presName="compositeShape" presStyleCnt="0">
        <dgm:presLayoutVars>
          <dgm:chMax val="2"/>
          <dgm:dir/>
          <dgm:resizeHandles val="exact"/>
        </dgm:presLayoutVars>
      </dgm:prSet>
      <dgm:spPr/>
    </dgm:pt>
    <dgm:pt modelId="{F3BFF970-F969-4F98-A2ED-010CE932F3E4}" type="pres">
      <dgm:prSet presAssocID="{D8FF2826-032A-4B4B-8F50-294D1C0EDBE4}" presName="ribbon" presStyleLbl="node1" presStyleIdx="0" presStyleCnt="1"/>
      <dgm:spPr/>
    </dgm:pt>
    <dgm:pt modelId="{76475C44-B848-4652-84D2-796F014F939A}" type="pres">
      <dgm:prSet presAssocID="{D8FF2826-032A-4B4B-8F50-294D1C0EDBE4}" presName="leftArrowText" presStyleLbl="node1" presStyleIdx="0" presStyleCnt="1">
        <dgm:presLayoutVars>
          <dgm:chMax val="0"/>
          <dgm:bulletEnabled val="1"/>
        </dgm:presLayoutVars>
      </dgm:prSet>
      <dgm:spPr/>
    </dgm:pt>
    <dgm:pt modelId="{5F27F2F3-79D0-409D-B001-10AAC30D4C59}" type="pres">
      <dgm:prSet presAssocID="{D8FF2826-032A-4B4B-8F50-294D1C0EDBE4}" presName="rightArrowText" presStyleLbl="node1" presStyleIdx="0" presStyleCnt="1">
        <dgm:presLayoutVars>
          <dgm:chMax val="0"/>
          <dgm:bulletEnabled val="1"/>
        </dgm:presLayoutVars>
      </dgm:prSet>
      <dgm:spPr/>
    </dgm:pt>
  </dgm:ptLst>
  <dgm:cxnLst>
    <dgm:cxn modelId="{4A7EA03D-7487-41DC-B9E0-0CF8ADA63658}" type="presOf" srcId="{D8FF2826-032A-4B4B-8F50-294D1C0EDBE4}" destId="{945D3D4B-FF85-4FAB-A5B1-1EBB7BE120F1}" srcOrd="0" destOrd="0" presId="urn:microsoft.com/office/officeart/2005/8/layout/arrow6"/>
    <dgm:cxn modelId="{1E03B53D-88D9-4079-AF63-EE9C8FFD1CA5}" type="presOf" srcId="{3EF18041-8613-4F86-ABA1-F19A07D9BCBD}" destId="{76475C44-B848-4652-84D2-796F014F939A}" srcOrd="0" destOrd="0" presId="urn:microsoft.com/office/officeart/2005/8/layout/arrow6"/>
    <dgm:cxn modelId="{90A2D871-F6EB-4D86-B672-669FCCF8C19E}" srcId="{D8FF2826-032A-4B4B-8F50-294D1C0EDBE4}" destId="{3EF18041-8613-4F86-ABA1-F19A07D9BCBD}" srcOrd="0" destOrd="0" parTransId="{FC0F0903-5A43-4AEB-AFB8-3E73EBC44F9E}" sibTransId="{ECEC0ABA-5C04-4A8D-808D-2127CA5AD629}"/>
    <dgm:cxn modelId="{3E20A958-5D60-4427-BBED-1AAF11A4DB81}" type="presOf" srcId="{71982FBE-B667-4BFE-9907-BC279889DA05}" destId="{5F27F2F3-79D0-409D-B001-10AAC30D4C59}" srcOrd="0" destOrd="0" presId="urn:microsoft.com/office/officeart/2005/8/layout/arrow6"/>
    <dgm:cxn modelId="{2D8A207E-7035-4AAA-A0E7-B215C30A6A43}" srcId="{D8FF2826-032A-4B4B-8F50-294D1C0EDBE4}" destId="{71982FBE-B667-4BFE-9907-BC279889DA05}" srcOrd="1" destOrd="0" parTransId="{E514AAA4-3C44-4454-9EDF-3ADE84D3E644}" sibTransId="{4429556C-F8FB-4607-BF9F-1F6AC00E8B29}"/>
    <dgm:cxn modelId="{4BD66FAD-923A-4406-B96E-5EFB215E7EE6}" type="presParOf" srcId="{945D3D4B-FF85-4FAB-A5B1-1EBB7BE120F1}" destId="{F3BFF970-F969-4F98-A2ED-010CE932F3E4}" srcOrd="0" destOrd="0" presId="urn:microsoft.com/office/officeart/2005/8/layout/arrow6"/>
    <dgm:cxn modelId="{7AA0D34D-0410-48AD-AEDD-A61C0164CA74}" type="presParOf" srcId="{945D3D4B-FF85-4FAB-A5B1-1EBB7BE120F1}" destId="{76475C44-B848-4652-84D2-796F014F939A}" srcOrd="1" destOrd="0" presId="urn:microsoft.com/office/officeart/2005/8/layout/arrow6"/>
    <dgm:cxn modelId="{2E85C5B0-3ECC-434A-8587-57671B415471}" type="presParOf" srcId="{945D3D4B-FF85-4FAB-A5B1-1EBB7BE120F1}" destId="{5F27F2F3-79D0-409D-B001-10AAC30D4C5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41CBFB-09B7-F444-B6DD-796AA922DBAD}"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3415A1D3-988E-9547-A634-E1527F5B442A}">
      <dgm:prSet phldrT="[Text]"/>
      <dgm:spPr/>
      <dgm:t>
        <a:bodyPr/>
        <a:lstStyle/>
        <a:p>
          <a:r>
            <a:rPr lang="en-US" dirty="0"/>
            <a:t>Language(s) of Intervention</a:t>
          </a:r>
        </a:p>
      </dgm:t>
    </dgm:pt>
    <dgm:pt modelId="{736AEEBE-A956-3C41-BA74-3BE121CCB0E0}" type="parTrans" cxnId="{5481DC13-5BF5-4440-855C-46CDA252D3B4}">
      <dgm:prSet/>
      <dgm:spPr/>
      <dgm:t>
        <a:bodyPr/>
        <a:lstStyle/>
        <a:p>
          <a:endParaRPr lang="en-US"/>
        </a:p>
      </dgm:t>
    </dgm:pt>
    <dgm:pt modelId="{ED6AFAD3-3327-9241-B6FA-EE9B2936ACD2}" type="sibTrans" cxnId="{5481DC13-5BF5-4440-855C-46CDA252D3B4}">
      <dgm:prSet/>
      <dgm:spPr/>
      <dgm:t>
        <a:bodyPr/>
        <a:lstStyle/>
        <a:p>
          <a:endParaRPr lang="en-US"/>
        </a:p>
      </dgm:t>
    </dgm:pt>
    <dgm:pt modelId="{12A9A146-72EF-324C-912C-94A5AC962979}">
      <dgm:prSet phldrT="[Text]"/>
      <dgm:spPr/>
      <dgm:t>
        <a:bodyPr/>
        <a:lstStyle/>
        <a:p>
          <a:r>
            <a:rPr lang="en-US" dirty="0"/>
            <a:t>Dominant Language</a:t>
          </a:r>
        </a:p>
      </dgm:t>
    </dgm:pt>
    <dgm:pt modelId="{9EA20E3C-7D22-4E45-B8C9-ED2E6251323A}" type="parTrans" cxnId="{C893C09C-3083-7643-B687-9A7669605D74}">
      <dgm:prSet/>
      <dgm:spPr/>
      <dgm:t>
        <a:bodyPr/>
        <a:lstStyle/>
        <a:p>
          <a:endParaRPr lang="en-US"/>
        </a:p>
      </dgm:t>
    </dgm:pt>
    <dgm:pt modelId="{1378A5F0-AD9C-C24D-9720-5D6389C779E6}" type="sibTrans" cxnId="{C893C09C-3083-7643-B687-9A7669605D74}">
      <dgm:prSet/>
      <dgm:spPr/>
      <dgm:t>
        <a:bodyPr/>
        <a:lstStyle/>
        <a:p>
          <a:endParaRPr lang="en-US"/>
        </a:p>
      </dgm:t>
    </dgm:pt>
    <dgm:pt modelId="{69865F49-6C16-A648-8147-98BE62B07688}">
      <dgm:prSet phldrT="[Text]"/>
      <dgm:spPr/>
      <dgm:t>
        <a:bodyPr/>
        <a:lstStyle/>
        <a:p>
          <a:r>
            <a:rPr lang="en-US" dirty="0"/>
            <a:t>Family Language Use</a:t>
          </a:r>
        </a:p>
      </dgm:t>
    </dgm:pt>
    <dgm:pt modelId="{3AD8679E-5EC5-3346-8D02-74EC47035817}" type="parTrans" cxnId="{B4DCCBAB-EAEB-9A44-BC75-ADB9E80543E4}">
      <dgm:prSet/>
      <dgm:spPr/>
      <dgm:t>
        <a:bodyPr/>
        <a:lstStyle/>
        <a:p>
          <a:endParaRPr lang="en-US"/>
        </a:p>
      </dgm:t>
    </dgm:pt>
    <dgm:pt modelId="{29BC44C5-F6A8-3649-9B59-3FAA40A6EADC}" type="sibTrans" cxnId="{B4DCCBAB-EAEB-9A44-BC75-ADB9E80543E4}">
      <dgm:prSet/>
      <dgm:spPr/>
      <dgm:t>
        <a:bodyPr/>
        <a:lstStyle/>
        <a:p>
          <a:endParaRPr lang="en-US"/>
        </a:p>
      </dgm:t>
    </dgm:pt>
    <dgm:pt modelId="{C13ABA58-07F0-9E49-800E-6DD6B1B5B812}">
      <dgm:prSet phldrT="[Text]"/>
      <dgm:spPr/>
      <dgm:t>
        <a:bodyPr/>
        <a:lstStyle/>
        <a:p>
          <a:r>
            <a:rPr lang="en-US" dirty="0"/>
            <a:t>Language Environments</a:t>
          </a:r>
        </a:p>
      </dgm:t>
    </dgm:pt>
    <dgm:pt modelId="{CA62326A-C21F-A142-8F2C-8E2EA5C1E188}" type="parTrans" cxnId="{5BC20787-F21D-8243-9503-0F505F84AFD0}">
      <dgm:prSet/>
      <dgm:spPr/>
      <dgm:t>
        <a:bodyPr/>
        <a:lstStyle/>
        <a:p>
          <a:endParaRPr lang="en-US"/>
        </a:p>
      </dgm:t>
    </dgm:pt>
    <dgm:pt modelId="{15071A3C-6012-EB44-9FAA-723A7CC79323}" type="sibTrans" cxnId="{5BC20787-F21D-8243-9503-0F505F84AFD0}">
      <dgm:prSet/>
      <dgm:spPr/>
      <dgm:t>
        <a:bodyPr/>
        <a:lstStyle/>
        <a:p>
          <a:endParaRPr lang="en-US"/>
        </a:p>
      </dgm:t>
    </dgm:pt>
    <dgm:pt modelId="{DE5A786F-8991-7244-A052-DD1BA1AB0713}" type="pres">
      <dgm:prSet presAssocID="{F241CBFB-09B7-F444-B6DD-796AA922DBAD}" presName="cycle" presStyleCnt="0">
        <dgm:presLayoutVars>
          <dgm:chMax val="1"/>
          <dgm:dir/>
          <dgm:animLvl val="ctr"/>
          <dgm:resizeHandles val="exact"/>
        </dgm:presLayoutVars>
      </dgm:prSet>
      <dgm:spPr/>
    </dgm:pt>
    <dgm:pt modelId="{C9EFB81A-6B8B-8641-A81C-0A25EA0EC0B4}" type="pres">
      <dgm:prSet presAssocID="{3415A1D3-988E-9547-A634-E1527F5B442A}" presName="centerShape" presStyleLbl="node0" presStyleIdx="0" presStyleCnt="1"/>
      <dgm:spPr/>
    </dgm:pt>
    <dgm:pt modelId="{3776709F-01BD-CB4C-965B-E2FA8CEA780F}" type="pres">
      <dgm:prSet presAssocID="{9EA20E3C-7D22-4E45-B8C9-ED2E6251323A}" presName="parTrans" presStyleLbl="bgSibTrans2D1" presStyleIdx="0" presStyleCnt="3"/>
      <dgm:spPr/>
    </dgm:pt>
    <dgm:pt modelId="{C9DBDE23-ADD5-B34E-B649-46DA11683F2B}" type="pres">
      <dgm:prSet presAssocID="{12A9A146-72EF-324C-912C-94A5AC962979}" presName="node" presStyleLbl="node1" presStyleIdx="0" presStyleCnt="3">
        <dgm:presLayoutVars>
          <dgm:bulletEnabled val="1"/>
        </dgm:presLayoutVars>
      </dgm:prSet>
      <dgm:spPr/>
    </dgm:pt>
    <dgm:pt modelId="{EACEABCD-7E31-1442-A960-EC63D46D54AE}" type="pres">
      <dgm:prSet presAssocID="{3AD8679E-5EC5-3346-8D02-74EC47035817}" presName="parTrans" presStyleLbl="bgSibTrans2D1" presStyleIdx="1" presStyleCnt="3"/>
      <dgm:spPr/>
    </dgm:pt>
    <dgm:pt modelId="{539BD485-835D-D944-872C-1C65623304D1}" type="pres">
      <dgm:prSet presAssocID="{69865F49-6C16-A648-8147-98BE62B07688}" presName="node" presStyleLbl="node1" presStyleIdx="1" presStyleCnt="3">
        <dgm:presLayoutVars>
          <dgm:bulletEnabled val="1"/>
        </dgm:presLayoutVars>
      </dgm:prSet>
      <dgm:spPr/>
    </dgm:pt>
    <dgm:pt modelId="{0397F42F-57CB-0A41-90B0-33508F938984}" type="pres">
      <dgm:prSet presAssocID="{CA62326A-C21F-A142-8F2C-8E2EA5C1E188}" presName="parTrans" presStyleLbl="bgSibTrans2D1" presStyleIdx="2" presStyleCnt="3"/>
      <dgm:spPr/>
    </dgm:pt>
    <dgm:pt modelId="{6E506DB3-2B23-AE4C-9F22-B2692A3B93F1}" type="pres">
      <dgm:prSet presAssocID="{C13ABA58-07F0-9E49-800E-6DD6B1B5B812}" presName="node" presStyleLbl="node1" presStyleIdx="2" presStyleCnt="3">
        <dgm:presLayoutVars>
          <dgm:bulletEnabled val="1"/>
        </dgm:presLayoutVars>
      </dgm:prSet>
      <dgm:spPr/>
    </dgm:pt>
  </dgm:ptLst>
  <dgm:cxnLst>
    <dgm:cxn modelId="{5481DC13-5BF5-4440-855C-46CDA252D3B4}" srcId="{F241CBFB-09B7-F444-B6DD-796AA922DBAD}" destId="{3415A1D3-988E-9547-A634-E1527F5B442A}" srcOrd="0" destOrd="0" parTransId="{736AEEBE-A956-3C41-BA74-3BE121CCB0E0}" sibTransId="{ED6AFAD3-3327-9241-B6FA-EE9B2936ACD2}"/>
    <dgm:cxn modelId="{2F2B641E-1FF7-4077-AF69-616565DC9609}" type="presOf" srcId="{3415A1D3-988E-9547-A634-E1527F5B442A}" destId="{C9EFB81A-6B8B-8641-A81C-0A25EA0EC0B4}" srcOrd="0" destOrd="0" presId="urn:microsoft.com/office/officeart/2005/8/layout/radial4"/>
    <dgm:cxn modelId="{5A0A9129-8B6A-4E24-B4C0-CB0B8F2197AE}" type="presOf" srcId="{3AD8679E-5EC5-3346-8D02-74EC47035817}" destId="{EACEABCD-7E31-1442-A960-EC63D46D54AE}" srcOrd="0" destOrd="0" presId="urn:microsoft.com/office/officeart/2005/8/layout/radial4"/>
    <dgm:cxn modelId="{37862C64-7B52-4E42-9CB1-FB7AAE3935E3}" type="presOf" srcId="{F241CBFB-09B7-F444-B6DD-796AA922DBAD}" destId="{DE5A786F-8991-7244-A052-DD1BA1AB0713}" srcOrd="0" destOrd="0" presId="urn:microsoft.com/office/officeart/2005/8/layout/radial4"/>
    <dgm:cxn modelId="{7D38456D-8EBC-4FA9-8191-7AE04C35136E}" type="presOf" srcId="{69865F49-6C16-A648-8147-98BE62B07688}" destId="{539BD485-835D-D944-872C-1C65623304D1}" srcOrd="0" destOrd="0" presId="urn:microsoft.com/office/officeart/2005/8/layout/radial4"/>
    <dgm:cxn modelId="{49C28E74-9E46-4656-A0BF-31DDBCA74446}" type="presOf" srcId="{CA62326A-C21F-A142-8F2C-8E2EA5C1E188}" destId="{0397F42F-57CB-0A41-90B0-33508F938984}" srcOrd="0" destOrd="0" presId="urn:microsoft.com/office/officeart/2005/8/layout/radial4"/>
    <dgm:cxn modelId="{2F15D156-EF11-4BE6-B180-C17A8D18D217}" type="presOf" srcId="{C13ABA58-07F0-9E49-800E-6DD6B1B5B812}" destId="{6E506DB3-2B23-AE4C-9F22-B2692A3B93F1}" srcOrd="0" destOrd="0" presId="urn:microsoft.com/office/officeart/2005/8/layout/radial4"/>
    <dgm:cxn modelId="{5BC20787-F21D-8243-9503-0F505F84AFD0}" srcId="{3415A1D3-988E-9547-A634-E1527F5B442A}" destId="{C13ABA58-07F0-9E49-800E-6DD6B1B5B812}" srcOrd="2" destOrd="0" parTransId="{CA62326A-C21F-A142-8F2C-8E2EA5C1E188}" sibTransId="{15071A3C-6012-EB44-9FAA-723A7CC79323}"/>
    <dgm:cxn modelId="{C893C09C-3083-7643-B687-9A7669605D74}" srcId="{3415A1D3-988E-9547-A634-E1527F5B442A}" destId="{12A9A146-72EF-324C-912C-94A5AC962979}" srcOrd="0" destOrd="0" parTransId="{9EA20E3C-7D22-4E45-B8C9-ED2E6251323A}" sibTransId="{1378A5F0-AD9C-C24D-9720-5D6389C779E6}"/>
    <dgm:cxn modelId="{B4DCCBAB-EAEB-9A44-BC75-ADB9E80543E4}" srcId="{3415A1D3-988E-9547-A634-E1527F5B442A}" destId="{69865F49-6C16-A648-8147-98BE62B07688}" srcOrd="1" destOrd="0" parTransId="{3AD8679E-5EC5-3346-8D02-74EC47035817}" sibTransId="{29BC44C5-F6A8-3649-9B59-3FAA40A6EADC}"/>
    <dgm:cxn modelId="{A031E5AB-C06D-480A-9E43-961BB7241D66}" type="presOf" srcId="{12A9A146-72EF-324C-912C-94A5AC962979}" destId="{C9DBDE23-ADD5-B34E-B649-46DA11683F2B}" srcOrd="0" destOrd="0" presId="urn:microsoft.com/office/officeart/2005/8/layout/radial4"/>
    <dgm:cxn modelId="{BC0C24F6-D8A1-4555-8564-AE89C9E2B246}" type="presOf" srcId="{9EA20E3C-7D22-4E45-B8C9-ED2E6251323A}" destId="{3776709F-01BD-CB4C-965B-E2FA8CEA780F}" srcOrd="0" destOrd="0" presId="urn:microsoft.com/office/officeart/2005/8/layout/radial4"/>
    <dgm:cxn modelId="{5D658E76-1D8B-4DD5-9CBE-ED09926259BF}" type="presParOf" srcId="{DE5A786F-8991-7244-A052-DD1BA1AB0713}" destId="{C9EFB81A-6B8B-8641-A81C-0A25EA0EC0B4}" srcOrd="0" destOrd="0" presId="urn:microsoft.com/office/officeart/2005/8/layout/radial4"/>
    <dgm:cxn modelId="{02D38D48-351D-4C96-B6DA-24F705428FD5}" type="presParOf" srcId="{DE5A786F-8991-7244-A052-DD1BA1AB0713}" destId="{3776709F-01BD-CB4C-965B-E2FA8CEA780F}" srcOrd="1" destOrd="0" presId="urn:microsoft.com/office/officeart/2005/8/layout/radial4"/>
    <dgm:cxn modelId="{33DD06BA-3A2E-4ABC-B9D3-6C0A49C649D0}" type="presParOf" srcId="{DE5A786F-8991-7244-A052-DD1BA1AB0713}" destId="{C9DBDE23-ADD5-B34E-B649-46DA11683F2B}" srcOrd="2" destOrd="0" presId="urn:microsoft.com/office/officeart/2005/8/layout/radial4"/>
    <dgm:cxn modelId="{55757832-8F99-442F-AE0D-69FC050280E6}" type="presParOf" srcId="{DE5A786F-8991-7244-A052-DD1BA1AB0713}" destId="{EACEABCD-7E31-1442-A960-EC63D46D54AE}" srcOrd="3" destOrd="0" presId="urn:microsoft.com/office/officeart/2005/8/layout/radial4"/>
    <dgm:cxn modelId="{B5212553-C9B1-4E64-B189-8311A1B76DC5}" type="presParOf" srcId="{DE5A786F-8991-7244-A052-DD1BA1AB0713}" destId="{539BD485-835D-D944-872C-1C65623304D1}" srcOrd="4" destOrd="0" presId="urn:microsoft.com/office/officeart/2005/8/layout/radial4"/>
    <dgm:cxn modelId="{CA0F800E-AB45-41D1-871D-C962A86ECC8E}" type="presParOf" srcId="{DE5A786F-8991-7244-A052-DD1BA1AB0713}" destId="{0397F42F-57CB-0A41-90B0-33508F938984}" srcOrd="5" destOrd="0" presId="urn:microsoft.com/office/officeart/2005/8/layout/radial4"/>
    <dgm:cxn modelId="{2F79B9FC-68CD-479A-8D64-3C6AEE36BA4B}" type="presParOf" srcId="{DE5A786F-8991-7244-A052-DD1BA1AB0713}" destId="{6E506DB3-2B23-AE4C-9F22-B2692A3B93F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85CF0A-08B9-49B3-BEDD-29428EF4C0D6}" type="doc">
      <dgm:prSet loTypeId="urn:microsoft.com/office/officeart/2005/8/layout/pyramid4" loCatId="pyramid" qsTypeId="urn:microsoft.com/office/officeart/2005/8/quickstyle/simple1" qsCatId="simple" csTypeId="urn:microsoft.com/office/officeart/2005/8/colors/accent1_2" csCatId="accent1" phldr="1"/>
      <dgm:spPr/>
    </dgm:pt>
    <dgm:pt modelId="{1FC55C7A-BC16-42DF-A6D0-B72DD4B02770}">
      <dgm:prSet phldrT="[Text]"/>
      <dgm:spPr/>
      <dgm:t>
        <a:bodyPr/>
        <a:lstStyle/>
        <a:p>
          <a:r>
            <a:rPr lang="en-US" dirty="0"/>
            <a:t>Newborn with HI</a:t>
          </a:r>
        </a:p>
      </dgm:t>
    </dgm:pt>
    <dgm:pt modelId="{868BED4E-8D29-49A0-A167-BA8FC1086CAE}" type="parTrans" cxnId="{919867E4-ADA8-4444-9608-6BB518A38EA6}">
      <dgm:prSet/>
      <dgm:spPr/>
      <dgm:t>
        <a:bodyPr/>
        <a:lstStyle/>
        <a:p>
          <a:endParaRPr lang="en-US"/>
        </a:p>
      </dgm:t>
    </dgm:pt>
    <dgm:pt modelId="{5758A7D4-83F6-4264-B36C-F22431645C44}" type="sibTrans" cxnId="{919867E4-ADA8-4444-9608-6BB518A38EA6}">
      <dgm:prSet/>
      <dgm:spPr/>
      <dgm:t>
        <a:bodyPr/>
        <a:lstStyle/>
        <a:p>
          <a:endParaRPr lang="en-US"/>
        </a:p>
      </dgm:t>
    </dgm:pt>
    <dgm:pt modelId="{F54E7944-FD70-4494-84C4-F2CE1376B7F1}">
      <dgm:prSet phldrT="[Text]"/>
      <dgm:spPr/>
      <dgm:t>
        <a:bodyPr/>
        <a:lstStyle/>
        <a:p>
          <a:r>
            <a:rPr lang="en-US" dirty="0"/>
            <a:t>Maj. Lang.</a:t>
          </a:r>
        </a:p>
        <a:p>
          <a:r>
            <a:rPr lang="en-US" dirty="0"/>
            <a:t>Intervention</a:t>
          </a:r>
        </a:p>
      </dgm:t>
    </dgm:pt>
    <dgm:pt modelId="{C7521BA4-9C74-4AEC-B2FF-3D4F65B130D9}" type="parTrans" cxnId="{12EAB5BE-8868-4A05-9405-FBCC36A3CD83}">
      <dgm:prSet/>
      <dgm:spPr/>
      <dgm:t>
        <a:bodyPr/>
        <a:lstStyle/>
        <a:p>
          <a:endParaRPr lang="en-US"/>
        </a:p>
      </dgm:t>
    </dgm:pt>
    <dgm:pt modelId="{A3631A36-3245-46AF-9A3F-4F1C0B1FF733}" type="sibTrans" cxnId="{12EAB5BE-8868-4A05-9405-FBCC36A3CD83}">
      <dgm:prSet/>
      <dgm:spPr/>
      <dgm:t>
        <a:bodyPr/>
        <a:lstStyle/>
        <a:p>
          <a:endParaRPr lang="en-US"/>
        </a:p>
      </dgm:t>
    </dgm:pt>
    <dgm:pt modelId="{A205DCA2-5EA9-480F-B1BE-9F00AA9DD1A9}">
      <dgm:prSet phldrT="[Text]"/>
      <dgm:spPr/>
      <dgm:t>
        <a:bodyPr/>
        <a:lstStyle/>
        <a:p>
          <a:r>
            <a:rPr lang="en-US"/>
            <a:t>Good Speech </a:t>
          </a:r>
          <a:r>
            <a:rPr lang="en-US" dirty="0"/>
            <a:t>Perception</a:t>
          </a:r>
        </a:p>
      </dgm:t>
    </dgm:pt>
    <dgm:pt modelId="{ED4D3BEF-72F9-4BF9-97AC-C12E28AD7F6F}" type="parTrans" cxnId="{A64CA2BC-F9F2-473E-ABD9-DEF39654C8A7}">
      <dgm:prSet/>
      <dgm:spPr/>
      <dgm:t>
        <a:bodyPr/>
        <a:lstStyle/>
        <a:p>
          <a:endParaRPr lang="en-US"/>
        </a:p>
      </dgm:t>
    </dgm:pt>
    <dgm:pt modelId="{72DBC8F0-0B1C-4FD2-88AD-645D9FBE1207}" type="sibTrans" cxnId="{A64CA2BC-F9F2-473E-ABD9-DEF39654C8A7}">
      <dgm:prSet/>
      <dgm:spPr/>
      <dgm:t>
        <a:bodyPr/>
        <a:lstStyle/>
        <a:p>
          <a:endParaRPr lang="en-US"/>
        </a:p>
      </dgm:t>
    </dgm:pt>
    <dgm:pt modelId="{0DC9BD41-2936-4DCB-8096-EC0FD805FC08}">
      <dgm:prSet phldrT="[Text]"/>
      <dgm:spPr/>
      <dgm:t>
        <a:bodyPr/>
        <a:lstStyle/>
        <a:p>
          <a:r>
            <a:rPr lang="en-US" dirty="0"/>
            <a:t>Min. Lang.</a:t>
          </a:r>
        </a:p>
        <a:p>
          <a:r>
            <a:rPr lang="en-US" dirty="0"/>
            <a:t>Intervention</a:t>
          </a:r>
        </a:p>
      </dgm:t>
    </dgm:pt>
    <dgm:pt modelId="{7312A276-0709-468C-B06F-5188763A6DC1}" type="parTrans" cxnId="{05C93628-8942-48D9-9E81-4A1039390626}">
      <dgm:prSet/>
      <dgm:spPr/>
      <dgm:t>
        <a:bodyPr/>
        <a:lstStyle/>
        <a:p>
          <a:endParaRPr lang="en-US"/>
        </a:p>
      </dgm:t>
    </dgm:pt>
    <dgm:pt modelId="{C5DCE4A3-497A-42F5-9E7F-C97DB6767062}" type="sibTrans" cxnId="{05C93628-8942-48D9-9E81-4A1039390626}">
      <dgm:prSet/>
      <dgm:spPr/>
      <dgm:t>
        <a:bodyPr/>
        <a:lstStyle/>
        <a:p>
          <a:endParaRPr lang="en-US"/>
        </a:p>
      </dgm:t>
    </dgm:pt>
    <dgm:pt modelId="{D9FE3FBA-F1EC-45FE-8711-588214A16655}" type="pres">
      <dgm:prSet presAssocID="{AE85CF0A-08B9-49B3-BEDD-29428EF4C0D6}" presName="compositeShape" presStyleCnt="0">
        <dgm:presLayoutVars>
          <dgm:chMax val="9"/>
          <dgm:dir/>
          <dgm:resizeHandles val="exact"/>
        </dgm:presLayoutVars>
      </dgm:prSet>
      <dgm:spPr/>
    </dgm:pt>
    <dgm:pt modelId="{6F05A6EA-3068-45D5-B7F4-1704CFA47833}" type="pres">
      <dgm:prSet presAssocID="{AE85CF0A-08B9-49B3-BEDD-29428EF4C0D6}" presName="triangle1" presStyleLbl="node1" presStyleIdx="0" presStyleCnt="4">
        <dgm:presLayoutVars>
          <dgm:bulletEnabled val="1"/>
        </dgm:presLayoutVars>
      </dgm:prSet>
      <dgm:spPr/>
    </dgm:pt>
    <dgm:pt modelId="{8C7A54C7-F075-4763-8E4B-69B2FE471D43}" type="pres">
      <dgm:prSet presAssocID="{AE85CF0A-08B9-49B3-BEDD-29428EF4C0D6}" presName="triangle2" presStyleLbl="node1" presStyleIdx="1" presStyleCnt="4">
        <dgm:presLayoutVars>
          <dgm:bulletEnabled val="1"/>
        </dgm:presLayoutVars>
      </dgm:prSet>
      <dgm:spPr/>
    </dgm:pt>
    <dgm:pt modelId="{DF5472D4-6260-4D68-A478-91EF0F1B970A}" type="pres">
      <dgm:prSet presAssocID="{AE85CF0A-08B9-49B3-BEDD-29428EF4C0D6}" presName="triangle3" presStyleLbl="node1" presStyleIdx="2" presStyleCnt="4">
        <dgm:presLayoutVars>
          <dgm:bulletEnabled val="1"/>
        </dgm:presLayoutVars>
      </dgm:prSet>
      <dgm:spPr/>
    </dgm:pt>
    <dgm:pt modelId="{FD1B6F37-B567-4C5B-997D-C1CA90FDC6B6}" type="pres">
      <dgm:prSet presAssocID="{AE85CF0A-08B9-49B3-BEDD-29428EF4C0D6}" presName="triangle4" presStyleLbl="node1" presStyleIdx="3" presStyleCnt="4">
        <dgm:presLayoutVars>
          <dgm:bulletEnabled val="1"/>
        </dgm:presLayoutVars>
      </dgm:prSet>
      <dgm:spPr/>
    </dgm:pt>
  </dgm:ptLst>
  <dgm:cxnLst>
    <dgm:cxn modelId="{58811807-AC1B-4EDF-8B54-FB6668322F5F}" type="presOf" srcId="{F54E7944-FD70-4494-84C4-F2CE1376B7F1}" destId="{8C7A54C7-F075-4763-8E4B-69B2FE471D43}" srcOrd="0" destOrd="0" presId="urn:microsoft.com/office/officeart/2005/8/layout/pyramid4"/>
    <dgm:cxn modelId="{4FDA5F08-8366-44EC-803F-02DD2EE786D1}" type="presOf" srcId="{AE85CF0A-08B9-49B3-BEDD-29428EF4C0D6}" destId="{D9FE3FBA-F1EC-45FE-8711-588214A16655}" srcOrd="0" destOrd="0" presId="urn:microsoft.com/office/officeart/2005/8/layout/pyramid4"/>
    <dgm:cxn modelId="{05C93628-8942-48D9-9E81-4A1039390626}" srcId="{AE85CF0A-08B9-49B3-BEDD-29428EF4C0D6}" destId="{0DC9BD41-2936-4DCB-8096-EC0FD805FC08}" srcOrd="3" destOrd="0" parTransId="{7312A276-0709-468C-B06F-5188763A6DC1}" sibTransId="{C5DCE4A3-497A-42F5-9E7F-C97DB6767062}"/>
    <dgm:cxn modelId="{648FDD49-ABCE-41FC-8C8F-441328D4DB71}" type="presOf" srcId="{1FC55C7A-BC16-42DF-A6D0-B72DD4B02770}" destId="{6F05A6EA-3068-45D5-B7F4-1704CFA47833}" srcOrd="0" destOrd="0" presId="urn:microsoft.com/office/officeart/2005/8/layout/pyramid4"/>
    <dgm:cxn modelId="{62133486-3697-4E1F-BFF8-412A0992DF1D}" type="presOf" srcId="{A205DCA2-5EA9-480F-B1BE-9F00AA9DD1A9}" destId="{DF5472D4-6260-4D68-A478-91EF0F1B970A}" srcOrd="0" destOrd="0" presId="urn:microsoft.com/office/officeart/2005/8/layout/pyramid4"/>
    <dgm:cxn modelId="{18B83BA3-96E3-4C18-B289-E004DDD58CB8}" type="presOf" srcId="{0DC9BD41-2936-4DCB-8096-EC0FD805FC08}" destId="{FD1B6F37-B567-4C5B-997D-C1CA90FDC6B6}" srcOrd="0" destOrd="0" presId="urn:microsoft.com/office/officeart/2005/8/layout/pyramid4"/>
    <dgm:cxn modelId="{A64CA2BC-F9F2-473E-ABD9-DEF39654C8A7}" srcId="{AE85CF0A-08B9-49B3-BEDD-29428EF4C0D6}" destId="{A205DCA2-5EA9-480F-B1BE-9F00AA9DD1A9}" srcOrd="2" destOrd="0" parTransId="{ED4D3BEF-72F9-4BF9-97AC-C12E28AD7F6F}" sibTransId="{72DBC8F0-0B1C-4FD2-88AD-645D9FBE1207}"/>
    <dgm:cxn modelId="{12EAB5BE-8868-4A05-9405-FBCC36A3CD83}" srcId="{AE85CF0A-08B9-49B3-BEDD-29428EF4C0D6}" destId="{F54E7944-FD70-4494-84C4-F2CE1376B7F1}" srcOrd="1" destOrd="0" parTransId="{C7521BA4-9C74-4AEC-B2FF-3D4F65B130D9}" sibTransId="{A3631A36-3245-46AF-9A3F-4F1C0B1FF733}"/>
    <dgm:cxn modelId="{919867E4-ADA8-4444-9608-6BB518A38EA6}" srcId="{AE85CF0A-08B9-49B3-BEDD-29428EF4C0D6}" destId="{1FC55C7A-BC16-42DF-A6D0-B72DD4B02770}" srcOrd="0" destOrd="0" parTransId="{868BED4E-8D29-49A0-A167-BA8FC1086CAE}" sibTransId="{5758A7D4-83F6-4264-B36C-F22431645C44}"/>
    <dgm:cxn modelId="{6B7038CF-A18B-488B-A0B1-DA243A37AA8F}" type="presParOf" srcId="{D9FE3FBA-F1EC-45FE-8711-588214A16655}" destId="{6F05A6EA-3068-45D5-B7F4-1704CFA47833}" srcOrd="0" destOrd="0" presId="urn:microsoft.com/office/officeart/2005/8/layout/pyramid4"/>
    <dgm:cxn modelId="{36539D67-9144-4F4C-9BBD-97D9C562DE8A}" type="presParOf" srcId="{D9FE3FBA-F1EC-45FE-8711-588214A16655}" destId="{8C7A54C7-F075-4763-8E4B-69B2FE471D43}" srcOrd="1" destOrd="0" presId="urn:microsoft.com/office/officeart/2005/8/layout/pyramid4"/>
    <dgm:cxn modelId="{F63FA488-6E3F-4F20-84E1-B7FB5B059A13}" type="presParOf" srcId="{D9FE3FBA-F1EC-45FE-8711-588214A16655}" destId="{DF5472D4-6260-4D68-A478-91EF0F1B970A}" srcOrd="2" destOrd="0" presId="urn:microsoft.com/office/officeart/2005/8/layout/pyramid4"/>
    <dgm:cxn modelId="{74BFA9F8-FAFA-44A3-AD81-077E94B60B92}" type="presParOf" srcId="{D9FE3FBA-F1EC-45FE-8711-588214A16655}" destId="{FD1B6F37-B567-4C5B-997D-C1CA90FDC6B6}"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1F759D-970D-7740-B96B-2677F57B9F0F}" type="doc">
      <dgm:prSet loTypeId="urn:microsoft.com/office/officeart/2005/8/layout/hList7#1" loCatId="list" qsTypeId="urn:microsoft.com/office/officeart/2005/8/quickstyle/simple4" qsCatId="simple" csTypeId="urn:microsoft.com/office/officeart/2005/8/colors/accent1_2" csCatId="accent1" phldr="1"/>
      <dgm:spPr/>
      <dgm:t>
        <a:bodyPr/>
        <a:lstStyle/>
        <a:p>
          <a:endParaRPr lang="en-US"/>
        </a:p>
      </dgm:t>
    </dgm:pt>
    <dgm:pt modelId="{6BFDAE0E-61CB-AE45-9A76-F45223F4EB00}">
      <dgm:prSet/>
      <dgm:spPr/>
      <dgm:t>
        <a:bodyPr/>
        <a:lstStyle/>
        <a:p>
          <a:pPr rtl="0"/>
          <a:r>
            <a:rPr lang="en-US" dirty="0"/>
            <a:t>Bilingual Support Model</a:t>
          </a:r>
        </a:p>
      </dgm:t>
    </dgm:pt>
    <dgm:pt modelId="{BFD6C16E-03E4-1545-8088-34D14D20237E}" type="parTrans" cxnId="{A6C2B79E-0605-4844-9CD9-011B79486FF9}">
      <dgm:prSet/>
      <dgm:spPr/>
      <dgm:t>
        <a:bodyPr/>
        <a:lstStyle/>
        <a:p>
          <a:endParaRPr lang="en-US"/>
        </a:p>
      </dgm:t>
    </dgm:pt>
    <dgm:pt modelId="{032BE80E-98E1-C947-A78E-E0EBC787D455}" type="sibTrans" cxnId="{A6C2B79E-0605-4844-9CD9-011B79486FF9}">
      <dgm:prSet/>
      <dgm:spPr/>
      <dgm:t>
        <a:bodyPr/>
        <a:lstStyle/>
        <a:p>
          <a:endParaRPr lang="en-US"/>
        </a:p>
      </dgm:t>
    </dgm:pt>
    <dgm:pt modelId="{079781CF-847B-A348-BAB5-58F4AAD5D593}">
      <dgm:prSet/>
      <dgm:spPr/>
      <dgm:t>
        <a:bodyPr/>
        <a:lstStyle/>
        <a:p>
          <a:pPr rtl="0"/>
          <a:r>
            <a:rPr lang="en-US" dirty="0"/>
            <a:t>Coordinated </a:t>
          </a:r>
          <a:r>
            <a:rPr lang="en-US"/>
            <a:t>Service Mode</a:t>
          </a:r>
        </a:p>
        <a:p>
          <a:pPr rtl="0"/>
          <a:endParaRPr lang="en-US" dirty="0"/>
        </a:p>
      </dgm:t>
    </dgm:pt>
    <dgm:pt modelId="{C6999305-9C24-9148-80C2-F57D399851B9}" type="parTrans" cxnId="{75FC221C-648E-BA4F-910F-B2EE5DE18D14}">
      <dgm:prSet/>
      <dgm:spPr/>
      <dgm:t>
        <a:bodyPr/>
        <a:lstStyle/>
        <a:p>
          <a:endParaRPr lang="en-US"/>
        </a:p>
      </dgm:t>
    </dgm:pt>
    <dgm:pt modelId="{F52A1B12-1A6E-FE4F-9D8B-3798CB7B5317}" type="sibTrans" cxnId="{75FC221C-648E-BA4F-910F-B2EE5DE18D14}">
      <dgm:prSet/>
      <dgm:spPr/>
      <dgm:t>
        <a:bodyPr/>
        <a:lstStyle/>
        <a:p>
          <a:endParaRPr lang="en-US"/>
        </a:p>
      </dgm:t>
    </dgm:pt>
    <dgm:pt modelId="{48A269F4-FC69-9940-8CD9-D0AE2F771C7D}" type="pres">
      <dgm:prSet presAssocID="{831F759D-970D-7740-B96B-2677F57B9F0F}" presName="Name0" presStyleCnt="0">
        <dgm:presLayoutVars>
          <dgm:dir/>
          <dgm:resizeHandles val="exact"/>
        </dgm:presLayoutVars>
      </dgm:prSet>
      <dgm:spPr/>
    </dgm:pt>
    <dgm:pt modelId="{B9B8675E-781D-B04B-A907-08D31F8AFC9C}" type="pres">
      <dgm:prSet presAssocID="{831F759D-970D-7740-B96B-2677F57B9F0F}" presName="fgShape" presStyleLbl="fgShp" presStyleIdx="0" presStyleCnt="1"/>
      <dgm:spPr/>
    </dgm:pt>
    <dgm:pt modelId="{3E5F7A34-966B-AF4A-A2AA-DF5F6C4966EC}" type="pres">
      <dgm:prSet presAssocID="{831F759D-970D-7740-B96B-2677F57B9F0F}" presName="linComp" presStyleCnt="0"/>
      <dgm:spPr/>
    </dgm:pt>
    <dgm:pt modelId="{B1ABC165-846C-E949-959E-D1B8F80B8A22}" type="pres">
      <dgm:prSet presAssocID="{6BFDAE0E-61CB-AE45-9A76-F45223F4EB00}" presName="compNode" presStyleCnt="0"/>
      <dgm:spPr/>
    </dgm:pt>
    <dgm:pt modelId="{956E2E29-AB4E-0145-A68A-DD4C9E22B28A}" type="pres">
      <dgm:prSet presAssocID="{6BFDAE0E-61CB-AE45-9A76-F45223F4EB00}" presName="bkgdShape" presStyleLbl="node1" presStyleIdx="0" presStyleCnt="2"/>
      <dgm:spPr/>
    </dgm:pt>
    <dgm:pt modelId="{689937CC-3C2A-6C42-BF3F-7C0E84AED5DF}" type="pres">
      <dgm:prSet presAssocID="{6BFDAE0E-61CB-AE45-9A76-F45223F4EB00}" presName="nodeTx" presStyleLbl="node1" presStyleIdx="0" presStyleCnt="2">
        <dgm:presLayoutVars>
          <dgm:bulletEnabled val="1"/>
        </dgm:presLayoutVars>
      </dgm:prSet>
      <dgm:spPr/>
    </dgm:pt>
    <dgm:pt modelId="{6F832435-CA5E-A74D-A4E5-E16DA1D47D35}" type="pres">
      <dgm:prSet presAssocID="{6BFDAE0E-61CB-AE45-9A76-F45223F4EB00}" presName="invisiNode" presStyleLbl="node1" presStyleIdx="0" presStyleCnt="2"/>
      <dgm:spPr/>
    </dgm:pt>
    <dgm:pt modelId="{DF332E66-5F57-1145-BE2B-AE1074CF35FD}" type="pres">
      <dgm:prSet presAssocID="{6BFDAE0E-61CB-AE45-9A76-F45223F4EB00}" presName="imagNode" presStyleLbl="fgImgPlace1" presStyleIdx="0" presStyleCnt="2"/>
      <dgm:spPr>
        <a:blipFill rotWithShape="0">
          <a:blip xmlns:r="http://schemas.openxmlformats.org/officeDocument/2006/relationships" r:embed="rId1"/>
          <a:stretch>
            <a:fillRect/>
          </a:stretch>
        </a:blipFill>
      </dgm:spPr>
    </dgm:pt>
    <dgm:pt modelId="{5CD3262B-3423-A046-9E0F-A3DC1F6F7F95}" type="pres">
      <dgm:prSet presAssocID="{032BE80E-98E1-C947-A78E-E0EBC787D455}" presName="sibTrans" presStyleLbl="sibTrans2D1" presStyleIdx="0" presStyleCnt="0"/>
      <dgm:spPr/>
    </dgm:pt>
    <dgm:pt modelId="{9BB30880-7EA8-C44A-B760-D27936CDA857}" type="pres">
      <dgm:prSet presAssocID="{079781CF-847B-A348-BAB5-58F4AAD5D593}" presName="compNode" presStyleCnt="0"/>
      <dgm:spPr/>
    </dgm:pt>
    <dgm:pt modelId="{D691A623-DE1F-7A4B-947E-AD5AD8CDAA47}" type="pres">
      <dgm:prSet presAssocID="{079781CF-847B-A348-BAB5-58F4AAD5D593}" presName="bkgdShape" presStyleLbl="node1" presStyleIdx="1" presStyleCnt="2"/>
      <dgm:spPr/>
    </dgm:pt>
    <dgm:pt modelId="{ED3BACD7-C32D-B14A-8EB2-7F844A09F1B2}" type="pres">
      <dgm:prSet presAssocID="{079781CF-847B-A348-BAB5-58F4AAD5D593}" presName="nodeTx" presStyleLbl="node1" presStyleIdx="1" presStyleCnt="2">
        <dgm:presLayoutVars>
          <dgm:bulletEnabled val="1"/>
        </dgm:presLayoutVars>
      </dgm:prSet>
      <dgm:spPr/>
    </dgm:pt>
    <dgm:pt modelId="{DBCBD09F-EE96-E54E-B48C-149315F21278}" type="pres">
      <dgm:prSet presAssocID="{079781CF-847B-A348-BAB5-58F4AAD5D593}" presName="invisiNode" presStyleLbl="node1" presStyleIdx="1" presStyleCnt="2"/>
      <dgm:spPr/>
    </dgm:pt>
    <dgm:pt modelId="{81C7C151-35B6-AB42-BA20-7133EB9F167B}" type="pres">
      <dgm:prSet presAssocID="{079781CF-847B-A348-BAB5-58F4AAD5D593}" presName="imagNode" presStyleLbl="fgImgPlace1" presStyleIdx="1" presStyleCnt="2"/>
      <dgm:spPr>
        <a:blipFill rotWithShape="0">
          <a:blip xmlns:r="http://schemas.openxmlformats.org/officeDocument/2006/relationships" r:embed="rId2"/>
          <a:stretch>
            <a:fillRect/>
          </a:stretch>
        </a:blipFill>
      </dgm:spPr>
    </dgm:pt>
  </dgm:ptLst>
  <dgm:cxnLst>
    <dgm:cxn modelId="{75FC221C-648E-BA4F-910F-B2EE5DE18D14}" srcId="{831F759D-970D-7740-B96B-2677F57B9F0F}" destId="{079781CF-847B-A348-BAB5-58F4AAD5D593}" srcOrd="1" destOrd="0" parTransId="{C6999305-9C24-9148-80C2-F57D399851B9}" sibTransId="{F52A1B12-1A6E-FE4F-9D8B-3798CB7B5317}"/>
    <dgm:cxn modelId="{4089CB23-B746-4036-868C-E46B2EE882CC}" type="presOf" srcId="{831F759D-970D-7740-B96B-2677F57B9F0F}" destId="{48A269F4-FC69-9940-8CD9-D0AE2F771C7D}" srcOrd="0" destOrd="0" presId="urn:microsoft.com/office/officeart/2005/8/layout/hList7#1"/>
    <dgm:cxn modelId="{B9393F64-EB22-47D2-8E5B-2A03BD22A75A}" type="presOf" srcId="{079781CF-847B-A348-BAB5-58F4AAD5D593}" destId="{ED3BACD7-C32D-B14A-8EB2-7F844A09F1B2}" srcOrd="1" destOrd="0" presId="urn:microsoft.com/office/officeart/2005/8/layout/hList7#1"/>
    <dgm:cxn modelId="{A1FDEC69-EE50-4D8B-948C-9C80A22C8BA8}" type="presOf" srcId="{079781CF-847B-A348-BAB5-58F4AAD5D593}" destId="{D691A623-DE1F-7A4B-947E-AD5AD8CDAA47}" srcOrd="0" destOrd="0" presId="urn:microsoft.com/office/officeart/2005/8/layout/hList7#1"/>
    <dgm:cxn modelId="{5E47F88A-6A40-4E7C-8265-5D9C1B86E022}" type="presOf" srcId="{032BE80E-98E1-C947-A78E-E0EBC787D455}" destId="{5CD3262B-3423-A046-9E0F-A3DC1F6F7F95}" srcOrd="0" destOrd="0" presId="urn:microsoft.com/office/officeart/2005/8/layout/hList7#1"/>
    <dgm:cxn modelId="{E6FF158D-D446-48EB-A51B-40F2E6DBBFFA}" type="presOf" srcId="{6BFDAE0E-61CB-AE45-9A76-F45223F4EB00}" destId="{689937CC-3C2A-6C42-BF3F-7C0E84AED5DF}" srcOrd="1" destOrd="0" presId="urn:microsoft.com/office/officeart/2005/8/layout/hList7#1"/>
    <dgm:cxn modelId="{15B01390-AF1D-47B1-AFC9-4F0F60F53856}" type="presOf" srcId="{6BFDAE0E-61CB-AE45-9A76-F45223F4EB00}" destId="{956E2E29-AB4E-0145-A68A-DD4C9E22B28A}" srcOrd="0" destOrd="0" presId="urn:microsoft.com/office/officeart/2005/8/layout/hList7#1"/>
    <dgm:cxn modelId="{A6C2B79E-0605-4844-9CD9-011B79486FF9}" srcId="{831F759D-970D-7740-B96B-2677F57B9F0F}" destId="{6BFDAE0E-61CB-AE45-9A76-F45223F4EB00}" srcOrd="0" destOrd="0" parTransId="{BFD6C16E-03E4-1545-8088-34D14D20237E}" sibTransId="{032BE80E-98E1-C947-A78E-E0EBC787D455}"/>
    <dgm:cxn modelId="{12F1A745-5875-4E18-9594-289D651B9439}" type="presParOf" srcId="{48A269F4-FC69-9940-8CD9-D0AE2F771C7D}" destId="{B9B8675E-781D-B04B-A907-08D31F8AFC9C}" srcOrd="0" destOrd="0" presId="urn:microsoft.com/office/officeart/2005/8/layout/hList7#1"/>
    <dgm:cxn modelId="{B9EF15CC-941A-41AC-B6A9-C829886A81E5}" type="presParOf" srcId="{48A269F4-FC69-9940-8CD9-D0AE2F771C7D}" destId="{3E5F7A34-966B-AF4A-A2AA-DF5F6C4966EC}" srcOrd="1" destOrd="0" presId="urn:microsoft.com/office/officeart/2005/8/layout/hList7#1"/>
    <dgm:cxn modelId="{A66C904C-A405-4D78-8E57-B0449A0098E1}" type="presParOf" srcId="{3E5F7A34-966B-AF4A-A2AA-DF5F6C4966EC}" destId="{B1ABC165-846C-E949-959E-D1B8F80B8A22}" srcOrd="0" destOrd="0" presId="urn:microsoft.com/office/officeart/2005/8/layout/hList7#1"/>
    <dgm:cxn modelId="{46A43C1B-D25B-44F6-BFD3-550B52700508}" type="presParOf" srcId="{B1ABC165-846C-E949-959E-D1B8F80B8A22}" destId="{956E2E29-AB4E-0145-A68A-DD4C9E22B28A}" srcOrd="0" destOrd="0" presId="urn:microsoft.com/office/officeart/2005/8/layout/hList7#1"/>
    <dgm:cxn modelId="{5A43B09B-D8F2-4E9B-82B4-A3878F88C9AD}" type="presParOf" srcId="{B1ABC165-846C-E949-959E-D1B8F80B8A22}" destId="{689937CC-3C2A-6C42-BF3F-7C0E84AED5DF}" srcOrd="1" destOrd="0" presId="urn:microsoft.com/office/officeart/2005/8/layout/hList7#1"/>
    <dgm:cxn modelId="{F8095B0A-B029-4938-A22D-C9268711CEA5}" type="presParOf" srcId="{B1ABC165-846C-E949-959E-D1B8F80B8A22}" destId="{6F832435-CA5E-A74D-A4E5-E16DA1D47D35}" srcOrd="2" destOrd="0" presId="urn:microsoft.com/office/officeart/2005/8/layout/hList7#1"/>
    <dgm:cxn modelId="{678955C5-A918-4327-98BD-7ED94C1A41F9}" type="presParOf" srcId="{B1ABC165-846C-E949-959E-D1B8F80B8A22}" destId="{DF332E66-5F57-1145-BE2B-AE1074CF35FD}" srcOrd="3" destOrd="0" presId="urn:microsoft.com/office/officeart/2005/8/layout/hList7#1"/>
    <dgm:cxn modelId="{572B2522-1DDD-41F2-970D-570D184F5C8C}" type="presParOf" srcId="{3E5F7A34-966B-AF4A-A2AA-DF5F6C4966EC}" destId="{5CD3262B-3423-A046-9E0F-A3DC1F6F7F95}" srcOrd="1" destOrd="0" presId="urn:microsoft.com/office/officeart/2005/8/layout/hList7#1"/>
    <dgm:cxn modelId="{6513E1DF-5834-4752-B5E9-D6A412FE5F88}" type="presParOf" srcId="{3E5F7A34-966B-AF4A-A2AA-DF5F6C4966EC}" destId="{9BB30880-7EA8-C44A-B760-D27936CDA857}" srcOrd="2" destOrd="0" presId="urn:microsoft.com/office/officeart/2005/8/layout/hList7#1"/>
    <dgm:cxn modelId="{0C7ECB5B-147A-4F74-A05F-568311E856B4}" type="presParOf" srcId="{9BB30880-7EA8-C44A-B760-D27936CDA857}" destId="{D691A623-DE1F-7A4B-947E-AD5AD8CDAA47}" srcOrd="0" destOrd="0" presId="urn:microsoft.com/office/officeart/2005/8/layout/hList7#1"/>
    <dgm:cxn modelId="{6DC6FB58-01B6-4A96-988B-225B1666557B}" type="presParOf" srcId="{9BB30880-7EA8-C44A-B760-D27936CDA857}" destId="{ED3BACD7-C32D-B14A-8EB2-7F844A09F1B2}" srcOrd="1" destOrd="0" presId="urn:microsoft.com/office/officeart/2005/8/layout/hList7#1"/>
    <dgm:cxn modelId="{93581F6F-A7E5-4012-8B03-508A02E5EA3B}" type="presParOf" srcId="{9BB30880-7EA8-C44A-B760-D27936CDA857}" destId="{DBCBD09F-EE96-E54E-B48C-149315F21278}" srcOrd="2" destOrd="0" presId="urn:microsoft.com/office/officeart/2005/8/layout/hList7#1"/>
    <dgm:cxn modelId="{2F39A67E-A660-4047-A0B3-342009BDFFD0}" type="presParOf" srcId="{9BB30880-7EA8-C44A-B760-D27936CDA857}" destId="{81C7C151-35B6-AB42-BA20-7133EB9F167B}"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548BD7-3B01-6B41-96D7-AF8DF41ABEC3}" type="doc">
      <dgm:prSet loTypeId="urn:microsoft.com/office/officeart/2005/8/layout/hProcess7#1" loCatId="process" qsTypeId="urn:microsoft.com/office/officeart/2005/8/quickstyle/simple4" qsCatId="simple" csTypeId="urn:microsoft.com/office/officeart/2005/8/colors/accent1_2" csCatId="accent1" phldr="1"/>
      <dgm:spPr/>
      <dgm:t>
        <a:bodyPr/>
        <a:lstStyle/>
        <a:p>
          <a:endParaRPr lang="en-US"/>
        </a:p>
      </dgm:t>
    </dgm:pt>
    <dgm:pt modelId="{8C8A9F78-7233-D94E-96D6-CEF70B6E38A2}">
      <dgm:prSet phldrT="[Text]"/>
      <dgm:spPr/>
      <dgm:t>
        <a:bodyPr/>
        <a:lstStyle/>
        <a:p>
          <a:r>
            <a:rPr lang="en-US" dirty="0">
              <a:solidFill>
                <a:srgbClr val="FFFF00"/>
              </a:solidFill>
            </a:rPr>
            <a:t>First</a:t>
          </a:r>
          <a:r>
            <a:rPr lang="en-US" dirty="0"/>
            <a:t>	</a:t>
          </a:r>
        </a:p>
      </dgm:t>
    </dgm:pt>
    <dgm:pt modelId="{2ACAACCE-7239-7C4A-B2F0-48431EF1C775}" type="parTrans" cxnId="{8640B9E4-8A15-5E40-AC46-0EF97FEF0219}">
      <dgm:prSet/>
      <dgm:spPr/>
      <dgm:t>
        <a:bodyPr/>
        <a:lstStyle/>
        <a:p>
          <a:endParaRPr lang="en-US"/>
        </a:p>
      </dgm:t>
    </dgm:pt>
    <dgm:pt modelId="{E7DEDC44-DB2F-F140-9205-928385C189F8}" type="sibTrans" cxnId="{8640B9E4-8A15-5E40-AC46-0EF97FEF0219}">
      <dgm:prSet/>
      <dgm:spPr/>
      <dgm:t>
        <a:bodyPr/>
        <a:lstStyle/>
        <a:p>
          <a:endParaRPr lang="en-US"/>
        </a:p>
      </dgm:t>
    </dgm:pt>
    <dgm:pt modelId="{3EBEC7D1-DE92-0C4C-88BC-64A298F4775B}">
      <dgm:prSet phldrT="[Text]"/>
      <dgm:spPr/>
      <dgm:t>
        <a:bodyPr/>
        <a:lstStyle/>
        <a:p>
          <a:endParaRPr lang="en-US" dirty="0"/>
        </a:p>
        <a:p>
          <a:endParaRPr lang="en-US" dirty="0"/>
        </a:p>
        <a:p>
          <a:endParaRPr lang="en-US" dirty="0"/>
        </a:p>
        <a:p>
          <a:r>
            <a:rPr lang="en-US" dirty="0"/>
            <a:t>Develop L1 for 3-4 years.</a:t>
          </a:r>
        </a:p>
        <a:p>
          <a:r>
            <a:rPr lang="en-US" dirty="0"/>
            <a:t>(or more)</a:t>
          </a:r>
        </a:p>
        <a:p>
          <a:endParaRPr lang="en-US" dirty="0"/>
        </a:p>
      </dgm:t>
    </dgm:pt>
    <dgm:pt modelId="{6DF71101-8D2C-6145-9C17-3DB512528887}" type="parTrans" cxnId="{D9DDFE2C-283F-C940-99B2-A9FFAE83144B}">
      <dgm:prSet/>
      <dgm:spPr/>
      <dgm:t>
        <a:bodyPr/>
        <a:lstStyle/>
        <a:p>
          <a:endParaRPr lang="en-US"/>
        </a:p>
      </dgm:t>
    </dgm:pt>
    <dgm:pt modelId="{61B5BB24-F902-344E-B5BB-1A15C33B9E88}" type="sibTrans" cxnId="{D9DDFE2C-283F-C940-99B2-A9FFAE83144B}">
      <dgm:prSet/>
      <dgm:spPr/>
      <dgm:t>
        <a:bodyPr/>
        <a:lstStyle/>
        <a:p>
          <a:endParaRPr lang="en-US"/>
        </a:p>
      </dgm:t>
    </dgm:pt>
    <dgm:pt modelId="{4EF0FFFF-F099-0D40-A30C-95BD5918E188}">
      <dgm:prSet phldrT="[Text]"/>
      <dgm:spPr/>
      <dgm:t>
        <a:bodyPr/>
        <a:lstStyle/>
        <a:p>
          <a:r>
            <a:rPr lang="en-US" dirty="0">
              <a:solidFill>
                <a:srgbClr val="FFFF00"/>
              </a:solidFill>
            </a:rPr>
            <a:t>Second</a:t>
          </a:r>
        </a:p>
      </dgm:t>
    </dgm:pt>
    <dgm:pt modelId="{25D8D89E-9539-A745-ADCA-2B9EF2E0AC78}" type="parTrans" cxnId="{CE582F24-3F9D-714E-840C-B9D6E0D6807A}">
      <dgm:prSet/>
      <dgm:spPr/>
      <dgm:t>
        <a:bodyPr/>
        <a:lstStyle/>
        <a:p>
          <a:endParaRPr lang="en-US"/>
        </a:p>
      </dgm:t>
    </dgm:pt>
    <dgm:pt modelId="{48846F0F-0428-DB4E-A2F9-11BADDFE128C}" type="sibTrans" cxnId="{CE582F24-3F9D-714E-840C-B9D6E0D6807A}">
      <dgm:prSet/>
      <dgm:spPr/>
      <dgm:t>
        <a:bodyPr/>
        <a:lstStyle/>
        <a:p>
          <a:endParaRPr lang="en-US"/>
        </a:p>
      </dgm:t>
    </dgm:pt>
    <dgm:pt modelId="{C0D7742F-0D6B-6C4F-816A-E13DD365CDCC}">
      <dgm:prSet phldrT="[Text]" custT="1"/>
      <dgm:spPr/>
      <dgm:t>
        <a:bodyPr/>
        <a:lstStyle/>
        <a:p>
          <a:endParaRPr lang="en-US" sz="2400" dirty="0"/>
        </a:p>
        <a:p>
          <a:r>
            <a:rPr lang="en-US" sz="2400" dirty="0"/>
            <a:t>Begin </a:t>
          </a:r>
          <a:r>
            <a:rPr lang="en-US" sz="2400" baseline="0" dirty="0"/>
            <a:t>L2 &amp;</a:t>
          </a:r>
        </a:p>
        <a:p>
          <a:r>
            <a:rPr lang="en-US" sz="2400" baseline="0" dirty="0"/>
            <a:t>cont. with L1 training</a:t>
          </a:r>
        </a:p>
        <a:p>
          <a:r>
            <a:rPr lang="en-US" sz="2400" baseline="0" dirty="0"/>
            <a:t>Enlist the Family &amp;/or Tutor</a:t>
          </a:r>
        </a:p>
      </dgm:t>
    </dgm:pt>
    <dgm:pt modelId="{4BD814E3-443D-F942-AC66-158E0AC13F78}" type="parTrans" cxnId="{02AC6491-9435-474A-9346-DFE8ED53E73A}">
      <dgm:prSet/>
      <dgm:spPr/>
      <dgm:t>
        <a:bodyPr/>
        <a:lstStyle/>
        <a:p>
          <a:endParaRPr lang="en-US"/>
        </a:p>
      </dgm:t>
    </dgm:pt>
    <dgm:pt modelId="{D59381EB-33AB-D94C-9FEA-7937A2AAC032}" type="sibTrans" cxnId="{02AC6491-9435-474A-9346-DFE8ED53E73A}">
      <dgm:prSet/>
      <dgm:spPr/>
      <dgm:t>
        <a:bodyPr/>
        <a:lstStyle/>
        <a:p>
          <a:endParaRPr lang="en-US"/>
        </a:p>
      </dgm:t>
    </dgm:pt>
    <dgm:pt modelId="{CBFE92EF-CB2E-F64E-A4CB-49AB89B32023}">
      <dgm:prSet phldrT="[Text]"/>
      <dgm:spPr/>
      <dgm:t>
        <a:bodyPr/>
        <a:lstStyle/>
        <a:p>
          <a:r>
            <a:rPr lang="en-US" dirty="0">
              <a:solidFill>
                <a:srgbClr val="FFFF00"/>
              </a:solidFill>
            </a:rPr>
            <a:t>Third</a:t>
          </a:r>
        </a:p>
      </dgm:t>
    </dgm:pt>
    <dgm:pt modelId="{0DCFAEFF-5494-014D-A665-8E99319C51B1}" type="parTrans" cxnId="{0A06D0C1-95F0-F946-AF9E-F78BCA9EC7E6}">
      <dgm:prSet/>
      <dgm:spPr/>
      <dgm:t>
        <a:bodyPr/>
        <a:lstStyle/>
        <a:p>
          <a:endParaRPr lang="en-US"/>
        </a:p>
      </dgm:t>
    </dgm:pt>
    <dgm:pt modelId="{B9F54DA4-A3DE-1F4C-8D90-3323900D4C9F}" type="sibTrans" cxnId="{0A06D0C1-95F0-F946-AF9E-F78BCA9EC7E6}">
      <dgm:prSet/>
      <dgm:spPr/>
      <dgm:t>
        <a:bodyPr/>
        <a:lstStyle/>
        <a:p>
          <a:endParaRPr lang="en-US"/>
        </a:p>
      </dgm:t>
    </dgm:pt>
    <dgm:pt modelId="{0A25F60A-F746-D646-BCA0-C0825912819C}">
      <dgm:prSet phldrT="[Text]"/>
      <dgm:spPr/>
      <dgm:t>
        <a:bodyPr/>
        <a:lstStyle/>
        <a:p>
          <a:endParaRPr lang="en-US" dirty="0"/>
        </a:p>
        <a:p>
          <a:endParaRPr lang="en-US" dirty="0"/>
        </a:p>
        <a:p>
          <a:endParaRPr lang="en-US" dirty="0"/>
        </a:p>
        <a:p>
          <a:r>
            <a:rPr lang="en-US" dirty="0"/>
            <a:t>Provide Combination of Integrated and Coordinated</a:t>
          </a:r>
        </a:p>
        <a:p>
          <a:r>
            <a:rPr lang="en-US" dirty="0"/>
            <a:t>Services</a:t>
          </a:r>
        </a:p>
      </dgm:t>
    </dgm:pt>
    <dgm:pt modelId="{F1FA0C5F-623B-1748-9535-3B37BC5FE1D0}" type="parTrans" cxnId="{305060C5-94E8-1F4A-8565-9C99065E88F7}">
      <dgm:prSet/>
      <dgm:spPr/>
      <dgm:t>
        <a:bodyPr/>
        <a:lstStyle/>
        <a:p>
          <a:endParaRPr lang="en-US"/>
        </a:p>
      </dgm:t>
    </dgm:pt>
    <dgm:pt modelId="{48A68A0F-3938-FB48-ACD3-27127971B42A}" type="sibTrans" cxnId="{305060C5-94E8-1F4A-8565-9C99065E88F7}">
      <dgm:prSet/>
      <dgm:spPr/>
      <dgm:t>
        <a:bodyPr/>
        <a:lstStyle/>
        <a:p>
          <a:endParaRPr lang="en-US"/>
        </a:p>
      </dgm:t>
    </dgm:pt>
    <dgm:pt modelId="{D3325E78-4480-8D46-BA0A-895F4E589943}" type="pres">
      <dgm:prSet presAssocID="{37548BD7-3B01-6B41-96D7-AF8DF41ABEC3}" presName="Name0" presStyleCnt="0">
        <dgm:presLayoutVars>
          <dgm:dir/>
          <dgm:animLvl val="lvl"/>
          <dgm:resizeHandles val="exact"/>
        </dgm:presLayoutVars>
      </dgm:prSet>
      <dgm:spPr/>
    </dgm:pt>
    <dgm:pt modelId="{83C61CBD-96D1-1D4D-9A81-4B4ACE8D6EDF}" type="pres">
      <dgm:prSet presAssocID="{8C8A9F78-7233-D94E-96D6-CEF70B6E38A2}" presName="compositeNode" presStyleCnt="0">
        <dgm:presLayoutVars>
          <dgm:bulletEnabled val="1"/>
        </dgm:presLayoutVars>
      </dgm:prSet>
      <dgm:spPr/>
    </dgm:pt>
    <dgm:pt modelId="{F0758752-B3A4-F644-9A40-B94D9EB29774}" type="pres">
      <dgm:prSet presAssocID="{8C8A9F78-7233-D94E-96D6-CEF70B6E38A2}" presName="bgRect" presStyleLbl="node1" presStyleIdx="0" presStyleCnt="3"/>
      <dgm:spPr/>
    </dgm:pt>
    <dgm:pt modelId="{84FE3E0D-1286-7047-A3F7-F15CB870FB64}" type="pres">
      <dgm:prSet presAssocID="{8C8A9F78-7233-D94E-96D6-CEF70B6E38A2}" presName="parentNode" presStyleLbl="node1" presStyleIdx="0" presStyleCnt="3">
        <dgm:presLayoutVars>
          <dgm:chMax val="0"/>
          <dgm:bulletEnabled val="1"/>
        </dgm:presLayoutVars>
      </dgm:prSet>
      <dgm:spPr/>
    </dgm:pt>
    <dgm:pt modelId="{86544F55-EFAA-9B40-A7F1-421FA934661C}" type="pres">
      <dgm:prSet presAssocID="{8C8A9F78-7233-D94E-96D6-CEF70B6E38A2}" presName="childNode" presStyleLbl="node1" presStyleIdx="0" presStyleCnt="3">
        <dgm:presLayoutVars>
          <dgm:bulletEnabled val="1"/>
        </dgm:presLayoutVars>
      </dgm:prSet>
      <dgm:spPr/>
    </dgm:pt>
    <dgm:pt modelId="{6C7B9634-1D87-6D4D-B339-3658C4BBB51A}" type="pres">
      <dgm:prSet presAssocID="{E7DEDC44-DB2F-F140-9205-928385C189F8}" presName="hSp" presStyleCnt="0"/>
      <dgm:spPr/>
    </dgm:pt>
    <dgm:pt modelId="{46E9F60D-F98A-D047-904A-9DAD7D3F1D5E}" type="pres">
      <dgm:prSet presAssocID="{E7DEDC44-DB2F-F140-9205-928385C189F8}" presName="vProcSp" presStyleCnt="0"/>
      <dgm:spPr/>
    </dgm:pt>
    <dgm:pt modelId="{3A88D391-22C2-9640-B875-CCD7C4583E09}" type="pres">
      <dgm:prSet presAssocID="{E7DEDC44-DB2F-F140-9205-928385C189F8}" presName="vSp1" presStyleCnt="0"/>
      <dgm:spPr/>
    </dgm:pt>
    <dgm:pt modelId="{C6735CC0-AA79-FE42-8413-40110B994B7C}" type="pres">
      <dgm:prSet presAssocID="{E7DEDC44-DB2F-F140-9205-928385C189F8}" presName="simulatedConn" presStyleLbl="solidFgAcc1" presStyleIdx="0" presStyleCnt="2"/>
      <dgm:spPr/>
    </dgm:pt>
    <dgm:pt modelId="{48071CEA-D424-2849-83D2-8B4520B1624C}" type="pres">
      <dgm:prSet presAssocID="{E7DEDC44-DB2F-F140-9205-928385C189F8}" presName="vSp2" presStyleCnt="0"/>
      <dgm:spPr/>
    </dgm:pt>
    <dgm:pt modelId="{7262750A-A469-5F4D-BC73-C627845CAFA1}" type="pres">
      <dgm:prSet presAssocID="{E7DEDC44-DB2F-F140-9205-928385C189F8}" presName="sibTrans" presStyleCnt="0"/>
      <dgm:spPr/>
    </dgm:pt>
    <dgm:pt modelId="{76795DBA-72B7-2C4A-BE93-FF98ABB6EAD5}" type="pres">
      <dgm:prSet presAssocID="{4EF0FFFF-F099-0D40-A30C-95BD5918E188}" presName="compositeNode" presStyleCnt="0">
        <dgm:presLayoutVars>
          <dgm:bulletEnabled val="1"/>
        </dgm:presLayoutVars>
      </dgm:prSet>
      <dgm:spPr/>
    </dgm:pt>
    <dgm:pt modelId="{0EAFC850-3849-7F4B-A240-61656C76F6FB}" type="pres">
      <dgm:prSet presAssocID="{4EF0FFFF-F099-0D40-A30C-95BD5918E188}" presName="bgRect" presStyleLbl="node1" presStyleIdx="1" presStyleCnt="3" custScaleY="100937"/>
      <dgm:spPr/>
    </dgm:pt>
    <dgm:pt modelId="{175C50F0-1852-B945-B507-F48501C4438D}" type="pres">
      <dgm:prSet presAssocID="{4EF0FFFF-F099-0D40-A30C-95BD5918E188}" presName="parentNode" presStyleLbl="node1" presStyleIdx="1" presStyleCnt="3">
        <dgm:presLayoutVars>
          <dgm:chMax val="0"/>
          <dgm:bulletEnabled val="1"/>
        </dgm:presLayoutVars>
      </dgm:prSet>
      <dgm:spPr/>
    </dgm:pt>
    <dgm:pt modelId="{E91996C6-8D05-0F40-BE10-9D34FE7476AC}" type="pres">
      <dgm:prSet presAssocID="{4EF0FFFF-F099-0D40-A30C-95BD5918E188}" presName="childNode" presStyleLbl="node1" presStyleIdx="1" presStyleCnt="3">
        <dgm:presLayoutVars>
          <dgm:bulletEnabled val="1"/>
        </dgm:presLayoutVars>
      </dgm:prSet>
      <dgm:spPr/>
    </dgm:pt>
    <dgm:pt modelId="{ECECFE73-EDB8-A74D-87BA-70183FC6D423}" type="pres">
      <dgm:prSet presAssocID="{48846F0F-0428-DB4E-A2F9-11BADDFE128C}" presName="hSp" presStyleCnt="0"/>
      <dgm:spPr/>
    </dgm:pt>
    <dgm:pt modelId="{7E1B57ED-5F85-6247-8161-ABB6BD418C8F}" type="pres">
      <dgm:prSet presAssocID="{48846F0F-0428-DB4E-A2F9-11BADDFE128C}" presName="vProcSp" presStyleCnt="0"/>
      <dgm:spPr/>
    </dgm:pt>
    <dgm:pt modelId="{7B780420-78AD-D040-BCDC-2C7CFB18EC5E}" type="pres">
      <dgm:prSet presAssocID="{48846F0F-0428-DB4E-A2F9-11BADDFE128C}" presName="vSp1" presStyleCnt="0"/>
      <dgm:spPr/>
    </dgm:pt>
    <dgm:pt modelId="{C09114DF-8DCF-C14F-B831-7185DBA062AE}" type="pres">
      <dgm:prSet presAssocID="{48846F0F-0428-DB4E-A2F9-11BADDFE128C}" presName="simulatedConn" presStyleLbl="solidFgAcc1" presStyleIdx="1" presStyleCnt="2"/>
      <dgm:spPr/>
    </dgm:pt>
    <dgm:pt modelId="{6BC23DE9-20A1-334F-9FA1-75DE27A43F28}" type="pres">
      <dgm:prSet presAssocID="{48846F0F-0428-DB4E-A2F9-11BADDFE128C}" presName="vSp2" presStyleCnt="0"/>
      <dgm:spPr/>
    </dgm:pt>
    <dgm:pt modelId="{90911EE2-31AB-E84E-A3FB-EFEC3A24C5D6}" type="pres">
      <dgm:prSet presAssocID="{48846F0F-0428-DB4E-A2F9-11BADDFE128C}" presName="sibTrans" presStyleCnt="0"/>
      <dgm:spPr/>
    </dgm:pt>
    <dgm:pt modelId="{B97E2F5B-6739-C546-8202-3937363B59A0}" type="pres">
      <dgm:prSet presAssocID="{CBFE92EF-CB2E-F64E-A4CB-49AB89B32023}" presName="compositeNode" presStyleCnt="0">
        <dgm:presLayoutVars>
          <dgm:bulletEnabled val="1"/>
        </dgm:presLayoutVars>
      </dgm:prSet>
      <dgm:spPr/>
    </dgm:pt>
    <dgm:pt modelId="{27B3E68C-CB55-8644-87D9-8B4B43E59FCA}" type="pres">
      <dgm:prSet presAssocID="{CBFE92EF-CB2E-F64E-A4CB-49AB89B32023}" presName="bgRect" presStyleLbl="node1" presStyleIdx="2" presStyleCnt="3"/>
      <dgm:spPr/>
    </dgm:pt>
    <dgm:pt modelId="{616F00B1-E880-9A48-9415-75F93D59BECE}" type="pres">
      <dgm:prSet presAssocID="{CBFE92EF-CB2E-F64E-A4CB-49AB89B32023}" presName="parentNode" presStyleLbl="node1" presStyleIdx="2" presStyleCnt="3">
        <dgm:presLayoutVars>
          <dgm:chMax val="0"/>
          <dgm:bulletEnabled val="1"/>
        </dgm:presLayoutVars>
      </dgm:prSet>
      <dgm:spPr/>
    </dgm:pt>
    <dgm:pt modelId="{16292C29-BEA2-4649-A2E4-D01DA9A2D792}" type="pres">
      <dgm:prSet presAssocID="{CBFE92EF-CB2E-F64E-A4CB-49AB89B32023}" presName="childNode" presStyleLbl="node1" presStyleIdx="2" presStyleCnt="3">
        <dgm:presLayoutVars>
          <dgm:bulletEnabled val="1"/>
        </dgm:presLayoutVars>
      </dgm:prSet>
      <dgm:spPr/>
    </dgm:pt>
  </dgm:ptLst>
  <dgm:cxnLst>
    <dgm:cxn modelId="{CE582F24-3F9D-714E-840C-B9D6E0D6807A}" srcId="{37548BD7-3B01-6B41-96D7-AF8DF41ABEC3}" destId="{4EF0FFFF-F099-0D40-A30C-95BD5918E188}" srcOrd="1" destOrd="0" parTransId="{25D8D89E-9539-A745-ADCA-2B9EF2E0AC78}" sibTransId="{48846F0F-0428-DB4E-A2F9-11BADDFE128C}"/>
    <dgm:cxn modelId="{D9DDFE2C-283F-C940-99B2-A9FFAE83144B}" srcId="{8C8A9F78-7233-D94E-96D6-CEF70B6E38A2}" destId="{3EBEC7D1-DE92-0C4C-88BC-64A298F4775B}" srcOrd="0" destOrd="0" parTransId="{6DF71101-8D2C-6145-9C17-3DB512528887}" sibTransId="{61B5BB24-F902-344E-B5BB-1A15C33B9E88}"/>
    <dgm:cxn modelId="{ADBE8E48-2C67-4687-9362-D5690ACF1B9B}" type="presOf" srcId="{8C8A9F78-7233-D94E-96D6-CEF70B6E38A2}" destId="{84FE3E0D-1286-7047-A3F7-F15CB870FB64}" srcOrd="1" destOrd="0" presId="urn:microsoft.com/office/officeart/2005/8/layout/hProcess7#1"/>
    <dgm:cxn modelId="{044D8479-8621-460D-8B9A-C99853ACC403}" type="presOf" srcId="{C0D7742F-0D6B-6C4F-816A-E13DD365CDCC}" destId="{E91996C6-8D05-0F40-BE10-9D34FE7476AC}" srcOrd="0" destOrd="0" presId="urn:microsoft.com/office/officeart/2005/8/layout/hProcess7#1"/>
    <dgm:cxn modelId="{B2269187-6E64-4DC5-AC16-21BB9D60357C}" type="presOf" srcId="{3EBEC7D1-DE92-0C4C-88BC-64A298F4775B}" destId="{86544F55-EFAA-9B40-A7F1-421FA934661C}" srcOrd="0" destOrd="0" presId="urn:microsoft.com/office/officeart/2005/8/layout/hProcess7#1"/>
    <dgm:cxn modelId="{39B35388-DD41-4244-847F-B35DEC50C978}" type="presOf" srcId="{37548BD7-3B01-6B41-96D7-AF8DF41ABEC3}" destId="{D3325E78-4480-8D46-BA0A-895F4E589943}" srcOrd="0" destOrd="0" presId="urn:microsoft.com/office/officeart/2005/8/layout/hProcess7#1"/>
    <dgm:cxn modelId="{02AC6491-9435-474A-9346-DFE8ED53E73A}" srcId="{4EF0FFFF-F099-0D40-A30C-95BD5918E188}" destId="{C0D7742F-0D6B-6C4F-816A-E13DD365CDCC}" srcOrd="0" destOrd="0" parTransId="{4BD814E3-443D-F942-AC66-158E0AC13F78}" sibTransId="{D59381EB-33AB-D94C-9FEA-7937A2AAC032}"/>
    <dgm:cxn modelId="{90373F97-B83E-44A9-A2E3-6754A22B781C}" type="presOf" srcId="{4EF0FFFF-F099-0D40-A30C-95BD5918E188}" destId="{175C50F0-1852-B945-B507-F48501C4438D}" srcOrd="1" destOrd="0" presId="urn:microsoft.com/office/officeart/2005/8/layout/hProcess7#1"/>
    <dgm:cxn modelId="{C8A277B2-5E60-4D21-AB62-477F7F4240D1}" type="presOf" srcId="{CBFE92EF-CB2E-F64E-A4CB-49AB89B32023}" destId="{27B3E68C-CB55-8644-87D9-8B4B43E59FCA}" srcOrd="0" destOrd="0" presId="urn:microsoft.com/office/officeart/2005/8/layout/hProcess7#1"/>
    <dgm:cxn modelId="{57FA48B3-1527-4C3B-9110-56141D92CD57}" type="presOf" srcId="{0A25F60A-F746-D646-BCA0-C0825912819C}" destId="{16292C29-BEA2-4649-A2E4-D01DA9A2D792}" srcOrd="0" destOrd="0" presId="urn:microsoft.com/office/officeart/2005/8/layout/hProcess7#1"/>
    <dgm:cxn modelId="{CFD483C0-D3B0-4594-A609-F483160D9CFE}" type="presOf" srcId="{4EF0FFFF-F099-0D40-A30C-95BD5918E188}" destId="{0EAFC850-3849-7F4B-A240-61656C76F6FB}" srcOrd="0" destOrd="0" presId="urn:microsoft.com/office/officeart/2005/8/layout/hProcess7#1"/>
    <dgm:cxn modelId="{0A06D0C1-95F0-F946-AF9E-F78BCA9EC7E6}" srcId="{37548BD7-3B01-6B41-96D7-AF8DF41ABEC3}" destId="{CBFE92EF-CB2E-F64E-A4CB-49AB89B32023}" srcOrd="2" destOrd="0" parTransId="{0DCFAEFF-5494-014D-A665-8E99319C51B1}" sibTransId="{B9F54DA4-A3DE-1F4C-8D90-3323900D4C9F}"/>
    <dgm:cxn modelId="{305060C5-94E8-1F4A-8565-9C99065E88F7}" srcId="{CBFE92EF-CB2E-F64E-A4CB-49AB89B32023}" destId="{0A25F60A-F746-D646-BCA0-C0825912819C}" srcOrd="0" destOrd="0" parTransId="{F1FA0C5F-623B-1748-9535-3B37BC5FE1D0}" sibTransId="{48A68A0F-3938-FB48-ACD3-27127971B42A}"/>
    <dgm:cxn modelId="{0FEB54D4-63AF-4EE6-B365-969C55568261}" type="presOf" srcId="{CBFE92EF-CB2E-F64E-A4CB-49AB89B32023}" destId="{616F00B1-E880-9A48-9415-75F93D59BECE}" srcOrd="1" destOrd="0" presId="urn:microsoft.com/office/officeart/2005/8/layout/hProcess7#1"/>
    <dgm:cxn modelId="{433749D7-2E13-480C-8F2C-6ABF4BD33196}" type="presOf" srcId="{8C8A9F78-7233-D94E-96D6-CEF70B6E38A2}" destId="{F0758752-B3A4-F644-9A40-B94D9EB29774}" srcOrd="0" destOrd="0" presId="urn:microsoft.com/office/officeart/2005/8/layout/hProcess7#1"/>
    <dgm:cxn modelId="{8640B9E4-8A15-5E40-AC46-0EF97FEF0219}" srcId="{37548BD7-3B01-6B41-96D7-AF8DF41ABEC3}" destId="{8C8A9F78-7233-D94E-96D6-CEF70B6E38A2}" srcOrd="0" destOrd="0" parTransId="{2ACAACCE-7239-7C4A-B2F0-48431EF1C775}" sibTransId="{E7DEDC44-DB2F-F140-9205-928385C189F8}"/>
    <dgm:cxn modelId="{89D80ABF-92D1-45E2-B566-3B259A630F0E}" type="presParOf" srcId="{D3325E78-4480-8D46-BA0A-895F4E589943}" destId="{83C61CBD-96D1-1D4D-9A81-4B4ACE8D6EDF}" srcOrd="0" destOrd="0" presId="urn:microsoft.com/office/officeart/2005/8/layout/hProcess7#1"/>
    <dgm:cxn modelId="{60E77C4E-7E90-4A5E-857D-9B4BD1B99C17}" type="presParOf" srcId="{83C61CBD-96D1-1D4D-9A81-4B4ACE8D6EDF}" destId="{F0758752-B3A4-F644-9A40-B94D9EB29774}" srcOrd="0" destOrd="0" presId="urn:microsoft.com/office/officeart/2005/8/layout/hProcess7#1"/>
    <dgm:cxn modelId="{8AEF29C0-A476-4C08-B055-EB34CF9AAC65}" type="presParOf" srcId="{83C61CBD-96D1-1D4D-9A81-4B4ACE8D6EDF}" destId="{84FE3E0D-1286-7047-A3F7-F15CB870FB64}" srcOrd="1" destOrd="0" presId="urn:microsoft.com/office/officeart/2005/8/layout/hProcess7#1"/>
    <dgm:cxn modelId="{FE1BB726-34F3-4629-8A8C-AF799B7E39B9}" type="presParOf" srcId="{83C61CBD-96D1-1D4D-9A81-4B4ACE8D6EDF}" destId="{86544F55-EFAA-9B40-A7F1-421FA934661C}" srcOrd="2" destOrd="0" presId="urn:microsoft.com/office/officeart/2005/8/layout/hProcess7#1"/>
    <dgm:cxn modelId="{811B7E98-0230-4BB0-A216-8277D2651D72}" type="presParOf" srcId="{D3325E78-4480-8D46-BA0A-895F4E589943}" destId="{6C7B9634-1D87-6D4D-B339-3658C4BBB51A}" srcOrd="1" destOrd="0" presId="urn:microsoft.com/office/officeart/2005/8/layout/hProcess7#1"/>
    <dgm:cxn modelId="{DEC9D514-10E0-4499-9413-8BC07BB8B473}" type="presParOf" srcId="{D3325E78-4480-8D46-BA0A-895F4E589943}" destId="{46E9F60D-F98A-D047-904A-9DAD7D3F1D5E}" srcOrd="2" destOrd="0" presId="urn:microsoft.com/office/officeart/2005/8/layout/hProcess7#1"/>
    <dgm:cxn modelId="{3855F1EA-45DF-4F65-8E55-75D1EA638B4F}" type="presParOf" srcId="{46E9F60D-F98A-D047-904A-9DAD7D3F1D5E}" destId="{3A88D391-22C2-9640-B875-CCD7C4583E09}" srcOrd="0" destOrd="0" presId="urn:microsoft.com/office/officeart/2005/8/layout/hProcess7#1"/>
    <dgm:cxn modelId="{94DA1EAF-DCE7-42EB-9C6C-D59D56087F9A}" type="presParOf" srcId="{46E9F60D-F98A-D047-904A-9DAD7D3F1D5E}" destId="{C6735CC0-AA79-FE42-8413-40110B994B7C}" srcOrd="1" destOrd="0" presId="urn:microsoft.com/office/officeart/2005/8/layout/hProcess7#1"/>
    <dgm:cxn modelId="{D9C4A1B2-356E-41CE-BF1F-E9C504D98134}" type="presParOf" srcId="{46E9F60D-F98A-D047-904A-9DAD7D3F1D5E}" destId="{48071CEA-D424-2849-83D2-8B4520B1624C}" srcOrd="2" destOrd="0" presId="urn:microsoft.com/office/officeart/2005/8/layout/hProcess7#1"/>
    <dgm:cxn modelId="{8FC4DF44-D3E4-4FB7-AE7B-CDDFFCA6A82C}" type="presParOf" srcId="{D3325E78-4480-8D46-BA0A-895F4E589943}" destId="{7262750A-A469-5F4D-BC73-C627845CAFA1}" srcOrd="3" destOrd="0" presId="urn:microsoft.com/office/officeart/2005/8/layout/hProcess7#1"/>
    <dgm:cxn modelId="{E17CCFE3-6FEB-45FE-BDF3-3FEC6B8A7A74}" type="presParOf" srcId="{D3325E78-4480-8D46-BA0A-895F4E589943}" destId="{76795DBA-72B7-2C4A-BE93-FF98ABB6EAD5}" srcOrd="4" destOrd="0" presId="urn:microsoft.com/office/officeart/2005/8/layout/hProcess7#1"/>
    <dgm:cxn modelId="{55FAA520-E6D7-4465-8677-E2720A9E0075}" type="presParOf" srcId="{76795DBA-72B7-2C4A-BE93-FF98ABB6EAD5}" destId="{0EAFC850-3849-7F4B-A240-61656C76F6FB}" srcOrd="0" destOrd="0" presId="urn:microsoft.com/office/officeart/2005/8/layout/hProcess7#1"/>
    <dgm:cxn modelId="{70B4A08D-AF6A-4932-B664-8AEA593A5930}" type="presParOf" srcId="{76795DBA-72B7-2C4A-BE93-FF98ABB6EAD5}" destId="{175C50F0-1852-B945-B507-F48501C4438D}" srcOrd="1" destOrd="0" presId="urn:microsoft.com/office/officeart/2005/8/layout/hProcess7#1"/>
    <dgm:cxn modelId="{AB7870A1-82AE-4518-9BBD-7953F0DE35B3}" type="presParOf" srcId="{76795DBA-72B7-2C4A-BE93-FF98ABB6EAD5}" destId="{E91996C6-8D05-0F40-BE10-9D34FE7476AC}" srcOrd="2" destOrd="0" presId="urn:microsoft.com/office/officeart/2005/8/layout/hProcess7#1"/>
    <dgm:cxn modelId="{378BCE58-2955-4AEA-8B76-21198CFA3EEA}" type="presParOf" srcId="{D3325E78-4480-8D46-BA0A-895F4E589943}" destId="{ECECFE73-EDB8-A74D-87BA-70183FC6D423}" srcOrd="5" destOrd="0" presId="urn:microsoft.com/office/officeart/2005/8/layout/hProcess7#1"/>
    <dgm:cxn modelId="{1CCA2655-B436-4A2D-9A83-783A8C7058F5}" type="presParOf" srcId="{D3325E78-4480-8D46-BA0A-895F4E589943}" destId="{7E1B57ED-5F85-6247-8161-ABB6BD418C8F}" srcOrd="6" destOrd="0" presId="urn:microsoft.com/office/officeart/2005/8/layout/hProcess7#1"/>
    <dgm:cxn modelId="{24F8DE8C-0EAE-49A9-9234-05028ADF535D}" type="presParOf" srcId="{7E1B57ED-5F85-6247-8161-ABB6BD418C8F}" destId="{7B780420-78AD-D040-BCDC-2C7CFB18EC5E}" srcOrd="0" destOrd="0" presId="urn:microsoft.com/office/officeart/2005/8/layout/hProcess7#1"/>
    <dgm:cxn modelId="{E8404D8C-B0BC-4B09-8080-3FB517EA7549}" type="presParOf" srcId="{7E1B57ED-5F85-6247-8161-ABB6BD418C8F}" destId="{C09114DF-8DCF-C14F-B831-7185DBA062AE}" srcOrd="1" destOrd="0" presId="urn:microsoft.com/office/officeart/2005/8/layout/hProcess7#1"/>
    <dgm:cxn modelId="{67CFC7D9-DD30-4335-A82A-77DDFF0A8F98}" type="presParOf" srcId="{7E1B57ED-5F85-6247-8161-ABB6BD418C8F}" destId="{6BC23DE9-20A1-334F-9FA1-75DE27A43F28}" srcOrd="2" destOrd="0" presId="urn:microsoft.com/office/officeart/2005/8/layout/hProcess7#1"/>
    <dgm:cxn modelId="{AEF0456D-6CC7-48E3-ABF5-9F13F39D410E}" type="presParOf" srcId="{D3325E78-4480-8D46-BA0A-895F4E589943}" destId="{90911EE2-31AB-E84E-A3FB-EFEC3A24C5D6}" srcOrd="7" destOrd="0" presId="urn:microsoft.com/office/officeart/2005/8/layout/hProcess7#1"/>
    <dgm:cxn modelId="{B12C23E3-18D8-4D2A-AC4D-165A605BE740}" type="presParOf" srcId="{D3325E78-4480-8D46-BA0A-895F4E589943}" destId="{B97E2F5B-6739-C546-8202-3937363B59A0}" srcOrd="8" destOrd="0" presId="urn:microsoft.com/office/officeart/2005/8/layout/hProcess7#1"/>
    <dgm:cxn modelId="{FBAC9DFF-6819-4CA3-8024-B15118D3D9B2}" type="presParOf" srcId="{B97E2F5B-6739-C546-8202-3937363B59A0}" destId="{27B3E68C-CB55-8644-87D9-8B4B43E59FCA}" srcOrd="0" destOrd="0" presId="urn:microsoft.com/office/officeart/2005/8/layout/hProcess7#1"/>
    <dgm:cxn modelId="{FD6C7FF2-13E2-49F2-A011-C0E224E1C1CD}" type="presParOf" srcId="{B97E2F5B-6739-C546-8202-3937363B59A0}" destId="{616F00B1-E880-9A48-9415-75F93D59BECE}" srcOrd="1" destOrd="0" presId="urn:microsoft.com/office/officeart/2005/8/layout/hProcess7#1"/>
    <dgm:cxn modelId="{63FEA412-8BEF-4983-9EB3-F912151C4423}" type="presParOf" srcId="{B97E2F5B-6739-C546-8202-3937363B59A0}" destId="{16292C29-BEA2-4649-A2E4-D01DA9A2D792}"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065ADA-C18F-FA4C-9CBE-FF4BD62080F7}"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549F7674-1D4F-BB4B-B3B4-7DF1E0526142}">
      <dgm:prSet phldrT="[Text]"/>
      <dgm:spPr/>
      <dgm:t>
        <a:bodyPr/>
        <a:lstStyle/>
        <a:p>
          <a:r>
            <a:rPr lang="en-US" dirty="0"/>
            <a:t>Bilingual Families</a:t>
          </a:r>
        </a:p>
      </dgm:t>
    </dgm:pt>
    <dgm:pt modelId="{2A969E0D-0A58-8242-B155-84016C4E4543}" type="parTrans" cxnId="{FF4F7F08-9AB7-BB46-8528-7C6EE868DFCD}">
      <dgm:prSet/>
      <dgm:spPr/>
      <dgm:t>
        <a:bodyPr/>
        <a:lstStyle/>
        <a:p>
          <a:endParaRPr lang="en-US"/>
        </a:p>
      </dgm:t>
    </dgm:pt>
    <dgm:pt modelId="{2F261970-9E7F-C046-8E0C-6EF6D504F499}" type="sibTrans" cxnId="{FF4F7F08-9AB7-BB46-8528-7C6EE868DFCD}">
      <dgm:prSet/>
      <dgm:spPr/>
      <dgm:t>
        <a:bodyPr/>
        <a:lstStyle/>
        <a:p>
          <a:endParaRPr lang="en-US"/>
        </a:p>
      </dgm:t>
    </dgm:pt>
    <dgm:pt modelId="{52F273FC-6AAE-0F4C-A1B6-8E61C968BCB6}">
      <dgm:prSet phldrT="[Text]"/>
      <dgm:spPr/>
      <dgm:t>
        <a:bodyPr/>
        <a:lstStyle/>
        <a:p>
          <a:r>
            <a:rPr lang="en-US" dirty="0"/>
            <a:t>Tag Team Approach</a:t>
          </a:r>
        </a:p>
      </dgm:t>
    </dgm:pt>
    <dgm:pt modelId="{CF72D30D-F0D0-0C4B-A8F0-745B950A1083}" type="parTrans" cxnId="{60972DBF-24C2-244D-ABA0-201C26838F08}">
      <dgm:prSet/>
      <dgm:spPr/>
      <dgm:t>
        <a:bodyPr/>
        <a:lstStyle/>
        <a:p>
          <a:endParaRPr lang="en-US"/>
        </a:p>
      </dgm:t>
    </dgm:pt>
    <dgm:pt modelId="{3EA774C4-1054-2948-96AC-38D46A4A19A8}" type="sibTrans" cxnId="{60972DBF-24C2-244D-ABA0-201C26838F08}">
      <dgm:prSet/>
      <dgm:spPr/>
      <dgm:t>
        <a:bodyPr/>
        <a:lstStyle/>
        <a:p>
          <a:endParaRPr lang="en-US"/>
        </a:p>
      </dgm:t>
    </dgm:pt>
    <dgm:pt modelId="{77225F61-C644-6B4F-9A58-EEFBC12FB3E9}">
      <dgm:prSet phldrT="[Text]"/>
      <dgm:spPr/>
      <dgm:t>
        <a:bodyPr/>
        <a:lstStyle/>
        <a:p>
          <a:r>
            <a:rPr lang="en-US" dirty="0"/>
            <a:t>Parent-Centered</a:t>
          </a:r>
        </a:p>
        <a:p>
          <a:r>
            <a:rPr lang="en-US" dirty="0"/>
            <a:t>Integrated Model</a:t>
          </a:r>
        </a:p>
      </dgm:t>
    </dgm:pt>
    <dgm:pt modelId="{07AB2B15-5920-364F-AB71-643BC30FE2E6}" type="parTrans" cxnId="{53B20E66-B69C-1349-8CFE-11F263F940AE}">
      <dgm:prSet/>
      <dgm:spPr/>
      <dgm:t>
        <a:bodyPr/>
        <a:lstStyle/>
        <a:p>
          <a:endParaRPr lang="en-US"/>
        </a:p>
      </dgm:t>
    </dgm:pt>
    <dgm:pt modelId="{B0AE492A-1BE9-4E40-B7AF-32CFCFBDA8CB}" type="sibTrans" cxnId="{53B20E66-B69C-1349-8CFE-11F263F940AE}">
      <dgm:prSet/>
      <dgm:spPr/>
      <dgm:t>
        <a:bodyPr/>
        <a:lstStyle/>
        <a:p>
          <a:endParaRPr lang="en-US"/>
        </a:p>
      </dgm:t>
    </dgm:pt>
    <dgm:pt modelId="{ABFAFE01-2A3D-C343-AEEC-971AC2C64BBB}">
      <dgm:prSet phldrT="[Text]"/>
      <dgm:spPr/>
      <dgm:t>
        <a:bodyPr/>
        <a:lstStyle/>
        <a:p>
          <a:r>
            <a:rPr lang="en-US" dirty="0"/>
            <a:t>Monolingual-other</a:t>
          </a:r>
        </a:p>
        <a:p>
          <a:r>
            <a:rPr lang="en-US" dirty="0"/>
            <a:t>Language Families</a:t>
          </a:r>
        </a:p>
      </dgm:t>
    </dgm:pt>
    <dgm:pt modelId="{932F49A7-5652-4B4E-9063-F8755F068B56}" type="parTrans" cxnId="{B4097378-27D6-494B-A5D9-DDAC9FED78F2}">
      <dgm:prSet/>
      <dgm:spPr/>
      <dgm:t>
        <a:bodyPr/>
        <a:lstStyle/>
        <a:p>
          <a:endParaRPr lang="en-US"/>
        </a:p>
      </dgm:t>
    </dgm:pt>
    <dgm:pt modelId="{A45D64F4-84E9-CB46-91F6-10D69AF6D323}" type="sibTrans" cxnId="{B4097378-27D6-494B-A5D9-DDAC9FED78F2}">
      <dgm:prSet/>
      <dgm:spPr/>
      <dgm:t>
        <a:bodyPr/>
        <a:lstStyle/>
        <a:p>
          <a:endParaRPr lang="en-US"/>
        </a:p>
      </dgm:t>
    </dgm:pt>
    <dgm:pt modelId="{A8413474-01C2-884C-A92E-7057B6FD4E8F}">
      <dgm:prSet phldrT="[Text]"/>
      <dgm:spPr/>
      <dgm:t>
        <a:bodyPr/>
        <a:lstStyle/>
        <a:p>
          <a:r>
            <a:rPr lang="en-US" dirty="0"/>
            <a:t>Tag team with bilingual resources</a:t>
          </a:r>
        </a:p>
      </dgm:t>
    </dgm:pt>
    <dgm:pt modelId="{EB37BF00-5F15-F443-AABD-678153BF8E8B}" type="parTrans" cxnId="{3440737D-737A-A94C-BFC2-2CAA67CD7673}">
      <dgm:prSet/>
      <dgm:spPr/>
      <dgm:t>
        <a:bodyPr/>
        <a:lstStyle/>
        <a:p>
          <a:endParaRPr lang="en-US"/>
        </a:p>
      </dgm:t>
    </dgm:pt>
    <dgm:pt modelId="{07DC3344-8D50-BC49-96C3-0880B57B060E}" type="sibTrans" cxnId="{3440737D-737A-A94C-BFC2-2CAA67CD7673}">
      <dgm:prSet/>
      <dgm:spPr/>
      <dgm:t>
        <a:bodyPr/>
        <a:lstStyle/>
        <a:p>
          <a:endParaRPr lang="en-US"/>
        </a:p>
      </dgm:t>
    </dgm:pt>
    <dgm:pt modelId="{276F8BC6-29A8-C84D-ACEA-A73EAC3FC250}">
      <dgm:prSet phldrT="[Text]"/>
      <dgm:spPr/>
      <dgm:t>
        <a:bodyPr/>
        <a:lstStyle/>
        <a:p>
          <a:r>
            <a:rPr lang="en-US" dirty="0"/>
            <a:t>Use Interpreters</a:t>
          </a:r>
        </a:p>
      </dgm:t>
    </dgm:pt>
    <dgm:pt modelId="{935F64AA-8D7E-8B4B-9208-4B9EFB68BB53}" type="parTrans" cxnId="{FCC189A0-F089-BA46-876A-1A9A70575A91}">
      <dgm:prSet/>
      <dgm:spPr/>
      <dgm:t>
        <a:bodyPr/>
        <a:lstStyle/>
        <a:p>
          <a:endParaRPr lang="en-US"/>
        </a:p>
      </dgm:t>
    </dgm:pt>
    <dgm:pt modelId="{22628F08-FB5A-7B41-9B2A-57A6A9378EB5}" type="sibTrans" cxnId="{FCC189A0-F089-BA46-876A-1A9A70575A91}">
      <dgm:prSet/>
      <dgm:spPr/>
      <dgm:t>
        <a:bodyPr/>
        <a:lstStyle/>
        <a:p>
          <a:endParaRPr lang="en-US"/>
        </a:p>
      </dgm:t>
    </dgm:pt>
    <dgm:pt modelId="{C4F46FAA-24F2-874A-80B0-6F7CA446E264}">
      <dgm:prSet phldrT="[Text]"/>
      <dgm:spPr/>
      <dgm:t>
        <a:bodyPr/>
        <a:lstStyle/>
        <a:p>
          <a:r>
            <a:rPr lang="en-US" dirty="0"/>
            <a:t>Coordinate with Language Teacher</a:t>
          </a:r>
        </a:p>
      </dgm:t>
    </dgm:pt>
    <dgm:pt modelId="{FC321379-82A4-6041-A941-72F93D12274A}" type="parTrans" cxnId="{2FC1A2A1-9F4E-9244-9144-1092354E2D23}">
      <dgm:prSet/>
      <dgm:spPr/>
      <dgm:t>
        <a:bodyPr/>
        <a:lstStyle/>
        <a:p>
          <a:endParaRPr lang="en-US"/>
        </a:p>
      </dgm:t>
    </dgm:pt>
    <dgm:pt modelId="{988EB385-DE10-1948-B100-6797D2E3DEF7}" type="sibTrans" cxnId="{2FC1A2A1-9F4E-9244-9144-1092354E2D23}">
      <dgm:prSet/>
      <dgm:spPr/>
      <dgm:t>
        <a:bodyPr/>
        <a:lstStyle/>
        <a:p>
          <a:endParaRPr lang="en-US"/>
        </a:p>
      </dgm:t>
    </dgm:pt>
    <dgm:pt modelId="{C1959714-C35F-AD46-9F01-0362E0FFF40C}">
      <dgm:prSet phldrT="[Text]"/>
      <dgm:spPr/>
      <dgm:t>
        <a:bodyPr/>
        <a:lstStyle/>
        <a:p>
          <a:r>
            <a:rPr lang="en-US" dirty="0"/>
            <a:t>Coordinate with Language Teacher</a:t>
          </a:r>
        </a:p>
      </dgm:t>
    </dgm:pt>
    <dgm:pt modelId="{DDAE6D37-8382-C74A-B1EF-5037DB4F042D}" type="parTrans" cxnId="{C0C49AF2-E7AA-FF42-81FB-1B7AB0B52615}">
      <dgm:prSet/>
      <dgm:spPr/>
      <dgm:t>
        <a:bodyPr/>
        <a:lstStyle/>
        <a:p>
          <a:endParaRPr lang="en-US"/>
        </a:p>
      </dgm:t>
    </dgm:pt>
    <dgm:pt modelId="{736FE95A-2D88-864D-A857-96AAA481FC30}" type="sibTrans" cxnId="{C0C49AF2-E7AA-FF42-81FB-1B7AB0B52615}">
      <dgm:prSet/>
      <dgm:spPr/>
      <dgm:t>
        <a:bodyPr/>
        <a:lstStyle/>
        <a:p>
          <a:endParaRPr lang="en-US"/>
        </a:p>
      </dgm:t>
    </dgm:pt>
    <dgm:pt modelId="{AEBECC81-65B0-0E44-B92F-6CBB7C5E5D41}" type="pres">
      <dgm:prSet presAssocID="{CC065ADA-C18F-FA4C-9CBE-FF4BD62080F7}" presName="theList" presStyleCnt="0">
        <dgm:presLayoutVars>
          <dgm:dir/>
          <dgm:animLvl val="lvl"/>
          <dgm:resizeHandles val="exact"/>
        </dgm:presLayoutVars>
      </dgm:prSet>
      <dgm:spPr/>
    </dgm:pt>
    <dgm:pt modelId="{8AE020FC-B7EB-4C42-9C1C-09A88D892739}" type="pres">
      <dgm:prSet presAssocID="{549F7674-1D4F-BB4B-B3B4-7DF1E0526142}" presName="compNode" presStyleCnt="0"/>
      <dgm:spPr/>
    </dgm:pt>
    <dgm:pt modelId="{6510EF9C-BD5D-454A-A1B8-BE89FB2C7C16}" type="pres">
      <dgm:prSet presAssocID="{549F7674-1D4F-BB4B-B3B4-7DF1E0526142}" presName="aNode" presStyleLbl="bgShp" presStyleIdx="0" presStyleCnt="2" custLinFactNeighborX="7184" custLinFactNeighborY="-30305"/>
      <dgm:spPr/>
    </dgm:pt>
    <dgm:pt modelId="{26E676DF-DFE7-D346-A68D-AB3243A1997D}" type="pres">
      <dgm:prSet presAssocID="{549F7674-1D4F-BB4B-B3B4-7DF1E0526142}" presName="textNode" presStyleLbl="bgShp" presStyleIdx="0" presStyleCnt="2"/>
      <dgm:spPr/>
    </dgm:pt>
    <dgm:pt modelId="{1E6CD417-1ED1-FB4D-A893-2CF2B2017B47}" type="pres">
      <dgm:prSet presAssocID="{549F7674-1D4F-BB4B-B3B4-7DF1E0526142}" presName="compChildNode" presStyleCnt="0"/>
      <dgm:spPr/>
    </dgm:pt>
    <dgm:pt modelId="{421EA54A-2110-2C46-8D5B-F521601DBC4E}" type="pres">
      <dgm:prSet presAssocID="{549F7674-1D4F-BB4B-B3B4-7DF1E0526142}" presName="theInnerList" presStyleCnt="0"/>
      <dgm:spPr/>
    </dgm:pt>
    <dgm:pt modelId="{5F5953CE-3CFD-B145-8B83-59C5087604B9}" type="pres">
      <dgm:prSet presAssocID="{52F273FC-6AAE-0F4C-A1B6-8E61C968BCB6}" presName="childNode" presStyleLbl="node1" presStyleIdx="0" presStyleCnt="6">
        <dgm:presLayoutVars>
          <dgm:bulletEnabled val="1"/>
        </dgm:presLayoutVars>
      </dgm:prSet>
      <dgm:spPr/>
    </dgm:pt>
    <dgm:pt modelId="{7E0F1C8C-91C6-D74C-9769-EFC3B58E5058}" type="pres">
      <dgm:prSet presAssocID="{52F273FC-6AAE-0F4C-A1B6-8E61C968BCB6}" presName="aSpace2" presStyleCnt="0"/>
      <dgm:spPr/>
    </dgm:pt>
    <dgm:pt modelId="{B08D6041-8F39-B840-8A96-61C3026C6C12}" type="pres">
      <dgm:prSet presAssocID="{77225F61-C644-6B4F-9A58-EEFBC12FB3E9}" presName="childNode" presStyleLbl="node1" presStyleIdx="1" presStyleCnt="6">
        <dgm:presLayoutVars>
          <dgm:bulletEnabled val="1"/>
        </dgm:presLayoutVars>
      </dgm:prSet>
      <dgm:spPr/>
    </dgm:pt>
    <dgm:pt modelId="{E309E328-0775-554F-BBF2-8C31521CE658}" type="pres">
      <dgm:prSet presAssocID="{77225F61-C644-6B4F-9A58-EEFBC12FB3E9}" presName="aSpace2" presStyleCnt="0"/>
      <dgm:spPr/>
    </dgm:pt>
    <dgm:pt modelId="{CAFA73D4-7A63-8549-B6C5-59CD7E5B32AB}" type="pres">
      <dgm:prSet presAssocID="{C4F46FAA-24F2-874A-80B0-6F7CA446E264}" presName="childNode" presStyleLbl="node1" presStyleIdx="2" presStyleCnt="6">
        <dgm:presLayoutVars>
          <dgm:bulletEnabled val="1"/>
        </dgm:presLayoutVars>
      </dgm:prSet>
      <dgm:spPr/>
    </dgm:pt>
    <dgm:pt modelId="{BE8F3611-D2DA-754A-838C-E9AE8BF0C1E5}" type="pres">
      <dgm:prSet presAssocID="{549F7674-1D4F-BB4B-B3B4-7DF1E0526142}" presName="aSpace" presStyleCnt="0"/>
      <dgm:spPr/>
    </dgm:pt>
    <dgm:pt modelId="{00348D7C-243F-4947-8F72-FFE33B8BD955}" type="pres">
      <dgm:prSet presAssocID="{ABFAFE01-2A3D-C343-AEEC-971AC2C64BBB}" presName="compNode" presStyleCnt="0"/>
      <dgm:spPr/>
    </dgm:pt>
    <dgm:pt modelId="{D0E7E018-46FC-754B-ACBA-AD0F35D5C830}" type="pres">
      <dgm:prSet presAssocID="{ABFAFE01-2A3D-C343-AEEC-971AC2C64BBB}" presName="aNode" presStyleLbl="bgShp" presStyleIdx="1" presStyleCnt="2"/>
      <dgm:spPr/>
    </dgm:pt>
    <dgm:pt modelId="{FC58C221-7EDE-3F4A-AC5E-12075A5054A4}" type="pres">
      <dgm:prSet presAssocID="{ABFAFE01-2A3D-C343-AEEC-971AC2C64BBB}" presName="textNode" presStyleLbl="bgShp" presStyleIdx="1" presStyleCnt="2"/>
      <dgm:spPr/>
    </dgm:pt>
    <dgm:pt modelId="{E0D30F14-A0A5-A342-B47A-ECD27E13D01E}" type="pres">
      <dgm:prSet presAssocID="{ABFAFE01-2A3D-C343-AEEC-971AC2C64BBB}" presName="compChildNode" presStyleCnt="0"/>
      <dgm:spPr/>
    </dgm:pt>
    <dgm:pt modelId="{5172E9B0-ACE4-9A44-BC23-183C5446F6BB}" type="pres">
      <dgm:prSet presAssocID="{ABFAFE01-2A3D-C343-AEEC-971AC2C64BBB}" presName="theInnerList" presStyleCnt="0"/>
      <dgm:spPr/>
    </dgm:pt>
    <dgm:pt modelId="{0BFB55A5-EF38-474C-BF53-642CEC9DF65D}" type="pres">
      <dgm:prSet presAssocID="{A8413474-01C2-884C-A92E-7057B6FD4E8F}" presName="childNode" presStyleLbl="node1" presStyleIdx="3" presStyleCnt="6">
        <dgm:presLayoutVars>
          <dgm:bulletEnabled val="1"/>
        </dgm:presLayoutVars>
      </dgm:prSet>
      <dgm:spPr/>
    </dgm:pt>
    <dgm:pt modelId="{AEACCD76-5BDB-214E-8702-729D58462386}" type="pres">
      <dgm:prSet presAssocID="{A8413474-01C2-884C-A92E-7057B6FD4E8F}" presName="aSpace2" presStyleCnt="0"/>
      <dgm:spPr/>
    </dgm:pt>
    <dgm:pt modelId="{FE1946C0-B1A3-674C-977E-9F2B669D178B}" type="pres">
      <dgm:prSet presAssocID="{276F8BC6-29A8-C84D-ACEA-A73EAC3FC250}" presName="childNode" presStyleLbl="node1" presStyleIdx="4" presStyleCnt="6">
        <dgm:presLayoutVars>
          <dgm:bulletEnabled val="1"/>
        </dgm:presLayoutVars>
      </dgm:prSet>
      <dgm:spPr/>
    </dgm:pt>
    <dgm:pt modelId="{AE31B6AE-416E-034B-B389-D0F50C61C657}" type="pres">
      <dgm:prSet presAssocID="{276F8BC6-29A8-C84D-ACEA-A73EAC3FC250}" presName="aSpace2" presStyleCnt="0"/>
      <dgm:spPr/>
    </dgm:pt>
    <dgm:pt modelId="{13D91396-13C6-5649-B793-DB7EEC3C9D9A}" type="pres">
      <dgm:prSet presAssocID="{C1959714-C35F-AD46-9F01-0362E0FFF40C}" presName="childNode" presStyleLbl="node1" presStyleIdx="5" presStyleCnt="6">
        <dgm:presLayoutVars>
          <dgm:bulletEnabled val="1"/>
        </dgm:presLayoutVars>
      </dgm:prSet>
      <dgm:spPr/>
    </dgm:pt>
  </dgm:ptLst>
  <dgm:cxnLst>
    <dgm:cxn modelId="{FF4F7F08-9AB7-BB46-8528-7C6EE868DFCD}" srcId="{CC065ADA-C18F-FA4C-9CBE-FF4BD62080F7}" destId="{549F7674-1D4F-BB4B-B3B4-7DF1E0526142}" srcOrd="0" destOrd="0" parTransId="{2A969E0D-0A58-8242-B155-84016C4E4543}" sibTransId="{2F261970-9E7F-C046-8E0C-6EF6D504F499}"/>
    <dgm:cxn modelId="{C192650E-EAF3-4C75-BFB3-E8764D2AE109}" type="presOf" srcId="{C4F46FAA-24F2-874A-80B0-6F7CA446E264}" destId="{CAFA73D4-7A63-8549-B6C5-59CD7E5B32AB}" srcOrd="0" destOrd="0" presId="urn:microsoft.com/office/officeart/2005/8/layout/lProcess2"/>
    <dgm:cxn modelId="{F0D97912-F499-418D-8272-FB261A4E0958}" type="presOf" srcId="{549F7674-1D4F-BB4B-B3B4-7DF1E0526142}" destId="{6510EF9C-BD5D-454A-A1B8-BE89FB2C7C16}" srcOrd="0" destOrd="0" presId="urn:microsoft.com/office/officeart/2005/8/layout/lProcess2"/>
    <dgm:cxn modelId="{71782D30-64F1-4E36-B52C-9D3279BFC8C5}" type="presOf" srcId="{276F8BC6-29A8-C84D-ACEA-A73EAC3FC250}" destId="{FE1946C0-B1A3-674C-977E-9F2B669D178B}" srcOrd="0" destOrd="0" presId="urn:microsoft.com/office/officeart/2005/8/layout/lProcess2"/>
    <dgm:cxn modelId="{B8D53831-76B8-4923-8011-DACC5DA7945C}" type="presOf" srcId="{CC065ADA-C18F-FA4C-9CBE-FF4BD62080F7}" destId="{AEBECC81-65B0-0E44-B92F-6CBB7C5E5D41}" srcOrd="0" destOrd="0" presId="urn:microsoft.com/office/officeart/2005/8/layout/lProcess2"/>
    <dgm:cxn modelId="{53B20E66-B69C-1349-8CFE-11F263F940AE}" srcId="{549F7674-1D4F-BB4B-B3B4-7DF1E0526142}" destId="{77225F61-C644-6B4F-9A58-EEFBC12FB3E9}" srcOrd="1" destOrd="0" parTransId="{07AB2B15-5920-364F-AB71-643BC30FE2E6}" sibTransId="{B0AE492A-1BE9-4E40-B7AF-32CFCFBDA8CB}"/>
    <dgm:cxn modelId="{B89B4B6A-BD00-4CF6-9875-8F08482DAA71}" type="presOf" srcId="{A8413474-01C2-884C-A92E-7057B6FD4E8F}" destId="{0BFB55A5-EF38-474C-BF53-642CEC9DF65D}" srcOrd="0" destOrd="0" presId="urn:microsoft.com/office/officeart/2005/8/layout/lProcess2"/>
    <dgm:cxn modelId="{FBEB7E51-3B85-4A8A-8050-D0289E4E1DA9}" type="presOf" srcId="{ABFAFE01-2A3D-C343-AEEC-971AC2C64BBB}" destId="{FC58C221-7EDE-3F4A-AC5E-12075A5054A4}" srcOrd="1" destOrd="0" presId="urn:microsoft.com/office/officeart/2005/8/layout/lProcess2"/>
    <dgm:cxn modelId="{B4097378-27D6-494B-A5D9-DDAC9FED78F2}" srcId="{CC065ADA-C18F-FA4C-9CBE-FF4BD62080F7}" destId="{ABFAFE01-2A3D-C343-AEEC-971AC2C64BBB}" srcOrd="1" destOrd="0" parTransId="{932F49A7-5652-4B4E-9063-F8755F068B56}" sibTransId="{A45D64F4-84E9-CB46-91F6-10D69AF6D323}"/>
    <dgm:cxn modelId="{3440737D-737A-A94C-BFC2-2CAA67CD7673}" srcId="{ABFAFE01-2A3D-C343-AEEC-971AC2C64BBB}" destId="{A8413474-01C2-884C-A92E-7057B6FD4E8F}" srcOrd="0" destOrd="0" parTransId="{EB37BF00-5F15-F443-AABD-678153BF8E8B}" sibTransId="{07DC3344-8D50-BC49-96C3-0880B57B060E}"/>
    <dgm:cxn modelId="{D5428A7D-95D1-4855-A1F4-8444628CF859}" type="presOf" srcId="{549F7674-1D4F-BB4B-B3B4-7DF1E0526142}" destId="{26E676DF-DFE7-D346-A68D-AB3243A1997D}" srcOrd="1" destOrd="0" presId="urn:microsoft.com/office/officeart/2005/8/layout/lProcess2"/>
    <dgm:cxn modelId="{03E7B689-FA81-413E-B860-9BA4EF3BF308}" type="presOf" srcId="{C1959714-C35F-AD46-9F01-0362E0FFF40C}" destId="{13D91396-13C6-5649-B793-DB7EEC3C9D9A}" srcOrd="0" destOrd="0" presId="urn:microsoft.com/office/officeart/2005/8/layout/lProcess2"/>
    <dgm:cxn modelId="{DE7C359B-B089-488B-A319-AD7A63897D93}" type="presOf" srcId="{ABFAFE01-2A3D-C343-AEEC-971AC2C64BBB}" destId="{D0E7E018-46FC-754B-ACBA-AD0F35D5C830}" srcOrd="0" destOrd="0" presId="urn:microsoft.com/office/officeart/2005/8/layout/lProcess2"/>
    <dgm:cxn modelId="{36B55C9C-01C5-4713-9A74-CDAEF705CDA8}" type="presOf" srcId="{77225F61-C644-6B4F-9A58-EEFBC12FB3E9}" destId="{B08D6041-8F39-B840-8A96-61C3026C6C12}" srcOrd="0" destOrd="0" presId="urn:microsoft.com/office/officeart/2005/8/layout/lProcess2"/>
    <dgm:cxn modelId="{FCC189A0-F089-BA46-876A-1A9A70575A91}" srcId="{ABFAFE01-2A3D-C343-AEEC-971AC2C64BBB}" destId="{276F8BC6-29A8-C84D-ACEA-A73EAC3FC250}" srcOrd="1" destOrd="0" parTransId="{935F64AA-8D7E-8B4B-9208-4B9EFB68BB53}" sibTransId="{22628F08-FB5A-7B41-9B2A-57A6A9378EB5}"/>
    <dgm:cxn modelId="{2FC1A2A1-9F4E-9244-9144-1092354E2D23}" srcId="{549F7674-1D4F-BB4B-B3B4-7DF1E0526142}" destId="{C4F46FAA-24F2-874A-80B0-6F7CA446E264}" srcOrd="2" destOrd="0" parTransId="{FC321379-82A4-6041-A941-72F93D12274A}" sibTransId="{988EB385-DE10-1948-B100-6797D2E3DEF7}"/>
    <dgm:cxn modelId="{234A9EBC-756E-4FCF-92FA-CC5ED43DF45D}" type="presOf" srcId="{52F273FC-6AAE-0F4C-A1B6-8E61C968BCB6}" destId="{5F5953CE-3CFD-B145-8B83-59C5087604B9}" srcOrd="0" destOrd="0" presId="urn:microsoft.com/office/officeart/2005/8/layout/lProcess2"/>
    <dgm:cxn modelId="{60972DBF-24C2-244D-ABA0-201C26838F08}" srcId="{549F7674-1D4F-BB4B-B3B4-7DF1E0526142}" destId="{52F273FC-6AAE-0F4C-A1B6-8E61C968BCB6}" srcOrd="0" destOrd="0" parTransId="{CF72D30D-F0D0-0C4B-A8F0-745B950A1083}" sibTransId="{3EA774C4-1054-2948-96AC-38D46A4A19A8}"/>
    <dgm:cxn modelId="{C0C49AF2-E7AA-FF42-81FB-1B7AB0B52615}" srcId="{ABFAFE01-2A3D-C343-AEEC-971AC2C64BBB}" destId="{C1959714-C35F-AD46-9F01-0362E0FFF40C}" srcOrd="2" destOrd="0" parTransId="{DDAE6D37-8382-C74A-B1EF-5037DB4F042D}" sibTransId="{736FE95A-2D88-864D-A857-96AAA481FC30}"/>
    <dgm:cxn modelId="{5B40FCFA-BAC3-40D9-A508-F292E021D3D4}" type="presParOf" srcId="{AEBECC81-65B0-0E44-B92F-6CBB7C5E5D41}" destId="{8AE020FC-B7EB-4C42-9C1C-09A88D892739}" srcOrd="0" destOrd="0" presId="urn:microsoft.com/office/officeart/2005/8/layout/lProcess2"/>
    <dgm:cxn modelId="{A20B143F-2E02-4B87-82C2-F760B4EF8EA1}" type="presParOf" srcId="{8AE020FC-B7EB-4C42-9C1C-09A88D892739}" destId="{6510EF9C-BD5D-454A-A1B8-BE89FB2C7C16}" srcOrd="0" destOrd="0" presId="urn:microsoft.com/office/officeart/2005/8/layout/lProcess2"/>
    <dgm:cxn modelId="{F46D5707-1542-4C76-A9DA-13D803B7A361}" type="presParOf" srcId="{8AE020FC-B7EB-4C42-9C1C-09A88D892739}" destId="{26E676DF-DFE7-D346-A68D-AB3243A1997D}" srcOrd="1" destOrd="0" presId="urn:microsoft.com/office/officeart/2005/8/layout/lProcess2"/>
    <dgm:cxn modelId="{C28BF013-24D2-4F63-A53E-2F2FA2CB226E}" type="presParOf" srcId="{8AE020FC-B7EB-4C42-9C1C-09A88D892739}" destId="{1E6CD417-1ED1-FB4D-A893-2CF2B2017B47}" srcOrd="2" destOrd="0" presId="urn:microsoft.com/office/officeart/2005/8/layout/lProcess2"/>
    <dgm:cxn modelId="{A7EFAF4D-7225-43ED-A3FE-F3F9F7541FF8}" type="presParOf" srcId="{1E6CD417-1ED1-FB4D-A893-2CF2B2017B47}" destId="{421EA54A-2110-2C46-8D5B-F521601DBC4E}" srcOrd="0" destOrd="0" presId="urn:microsoft.com/office/officeart/2005/8/layout/lProcess2"/>
    <dgm:cxn modelId="{0DCDCA98-6995-4D7D-B1C0-C2A70D28F486}" type="presParOf" srcId="{421EA54A-2110-2C46-8D5B-F521601DBC4E}" destId="{5F5953CE-3CFD-B145-8B83-59C5087604B9}" srcOrd="0" destOrd="0" presId="urn:microsoft.com/office/officeart/2005/8/layout/lProcess2"/>
    <dgm:cxn modelId="{398308C0-B1A6-4E45-B62E-93C2FF6ECFF7}" type="presParOf" srcId="{421EA54A-2110-2C46-8D5B-F521601DBC4E}" destId="{7E0F1C8C-91C6-D74C-9769-EFC3B58E5058}" srcOrd="1" destOrd="0" presId="urn:microsoft.com/office/officeart/2005/8/layout/lProcess2"/>
    <dgm:cxn modelId="{F3DFE885-FA3F-4A19-B222-B97A1B12F456}" type="presParOf" srcId="{421EA54A-2110-2C46-8D5B-F521601DBC4E}" destId="{B08D6041-8F39-B840-8A96-61C3026C6C12}" srcOrd="2" destOrd="0" presId="urn:microsoft.com/office/officeart/2005/8/layout/lProcess2"/>
    <dgm:cxn modelId="{B28EC24D-5297-4910-B723-E43D8F88A3B1}" type="presParOf" srcId="{421EA54A-2110-2C46-8D5B-F521601DBC4E}" destId="{E309E328-0775-554F-BBF2-8C31521CE658}" srcOrd="3" destOrd="0" presId="urn:microsoft.com/office/officeart/2005/8/layout/lProcess2"/>
    <dgm:cxn modelId="{ADA60AFC-CB3C-4D01-8259-8635E985D8AA}" type="presParOf" srcId="{421EA54A-2110-2C46-8D5B-F521601DBC4E}" destId="{CAFA73D4-7A63-8549-B6C5-59CD7E5B32AB}" srcOrd="4" destOrd="0" presId="urn:microsoft.com/office/officeart/2005/8/layout/lProcess2"/>
    <dgm:cxn modelId="{5FA61C64-99E2-4EBD-9C9A-D6A9760B5E7A}" type="presParOf" srcId="{AEBECC81-65B0-0E44-B92F-6CBB7C5E5D41}" destId="{BE8F3611-D2DA-754A-838C-E9AE8BF0C1E5}" srcOrd="1" destOrd="0" presId="urn:microsoft.com/office/officeart/2005/8/layout/lProcess2"/>
    <dgm:cxn modelId="{EAEFBE8A-4CBF-4E0C-B905-B49FC07051BF}" type="presParOf" srcId="{AEBECC81-65B0-0E44-B92F-6CBB7C5E5D41}" destId="{00348D7C-243F-4947-8F72-FFE33B8BD955}" srcOrd="2" destOrd="0" presId="urn:microsoft.com/office/officeart/2005/8/layout/lProcess2"/>
    <dgm:cxn modelId="{A6168771-D265-4A62-8F50-7D6AA1976045}" type="presParOf" srcId="{00348D7C-243F-4947-8F72-FFE33B8BD955}" destId="{D0E7E018-46FC-754B-ACBA-AD0F35D5C830}" srcOrd="0" destOrd="0" presId="urn:microsoft.com/office/officeart/2005/8/layout/lProcess2"/>
    <dgm:cxn modelId="{33BA7C18-31E8-4ECB-8297-CC4D86515A62}" type="presParOf" srcId="{00348D7C-243F-4947-8F72-FFE33B8BD955}" destId="{FC58C221-7EDE-3F4A-AC5E-12075A5054A4}" srcOrd="1" destOrd="0" presId="urn:microsoft.com/office/officeart/2005/8/layout/lProcess2"/>
    <dgm:cxn modelId="{93CB3C76-6328-4C1F-875F-25796765B1C0}" type="presParOf" srcId="{00348D7C-243F-4947-8F72-FFE33B8BD955}" destId="{E0D30F14-A0A5-A342-B47A-ECD27E13D01E}" srcOrd="2" destOrd="0" presId="urn:microsoft.com/office/officeart/2005/8/layout/lProcess2"/>
    <dgm:cxn modelId="{93CF5FB7-9ED0-4D36-BA81-1BE0E6C6381E}" type="presParOf" srcId="{E0D30F14-A0A5-A342-B47A-ECD27E13D01E}" destId="{5172E9B0-ACE4-9A44-BC23-183C5446F6BB}" srcOrd="0" destOrd="0" presId="urn:microsoft.com/office/officeart/2005/8/layout/lProcess2"/>
    <dgm:cxn modelId="{1C9D6C62-C26A-4D83-8A2A-E07BF67D4447}" type="presParOf" srcId="{5172E9B0-ACE4-9A44-BC23-183C5446F6BB}" destId="{0BFB55A5-EF38-474C-BF53-642CEC9DF65D}" srcOrd="0" destOrd="0" presId="urn:microsoft.com/office/officeart/2005/8/layout/lProcess2"/>
    <dgm:cxn modelId="{EC8C41B5-C3C8-479C-98C7-82FC127A5C66}" type="presParOf" srcId="{5172E9B0-ACE4-9A44-BC23-183C5446F6BB}" destId="{AEACCD76-5BDB-214E-8702-729D58462386}" srcOrd="1" destOrd="0" presId="urn:microsoft.com/office/officeart/2005/8/layout/lProcess2"/>
    <dgm:cxn modelId="{3EC7BA05-DE86-44AD-893C-1B31B330FD15}" type="presParOf" srcId="{5172E9B0-ACE4-9A44-BC23-183C5446F6BB}" destId="{FE1946C0-B1A3-674C-977E-9F2B669D178B}" srcOrd="2" destOrd="0" presId="urn:microsoft.com/office/officeart/2005/8/layout/lProcess2"/>
    <dgm:cxn modelId="{12DDD1AE-E58F-4686-92F1-F5E44F82A955}" type="presParOf" srcId="{5172E9B0-ACE4-9A44-BC23-183C5446F6BB}" destId="{AE31B6AE-416E-034B-B389-D0F50C61C657}" srcOrd="3" destOrd="0" presId="urn:microsoft.com/office/officeart/2005/8/layout/lProcess2"/>
    <dgm:cxn modelId="{CCBFB549-F4D3-4C8B-960D-C46F6E88354E}" type="presParOf" srcId="{5172E9B0-ACE4-9A44-BC23-183C5446F6BB}" destId="{13D91396-13C6-5649-B793-DB7EEC3C9D9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9D2467-45C3-4AEB-8CBA-B54ED72C789D}"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6F06D5A-31BF-49AD-8BBC-9EF3BA36FFEF}">
      <dgm:prSet phldrT="[Text]"/>
      <dgm:spPr/>
      <dgm:t>
        <a:bodyPr/>
        <a:lstStyle/>
        <a:p>
          <a:r>
            <a:rPr lang="en-US" dirty="0"/>
            <a:t>Professional</a:t>
          </a:r>
        </a:p>
      </dgm:t>
    </dgm:pt>
    <dgm:pt modelId="{DEFFF1F1-2AB0-41EA-8079-9F88569BC94E}" type="parTrans" cxnId="{66F285A5-F6F4-42C4-B1A1-207FE98375CB}">
      <dgm:prSet/>
      <dgm:spPr/>
      <dgm:t>
        <a:bodyPr/>
        <a:lstStyle/>
        <a:p>
          <a:endParaRPr lang="en-US"/>
        </a:p>
      </dgm:t>
    </dgm:pt>
    <dgm:pt modelId="{BF2AC9AE-154E-4CE6-A4A4-F4AFEEB4B8E8}" type="sibTrans" cxnId="{66F285A5-F6F4-42C4-B1A1-207FE98375CB}">
      <dgm:prSet/>
      <dgm:spPr/>
      <dgm:t>
        <a:bodyPr/>
        <a:lstStyle/>
        <a:p>
          <a:endParaRPr lang="en-US"/>
        </a:p>
      </dgm:t>
    </dgm:pt>
    <dgm:pt modelId="{51E225E8-5E2C-4256-8612-A16B3FEBE6A5}">
      <dgm:prSet phldrT="[Text]"/>
      <dgm:spPr/>
      <dgm:t>
        <a:bodyPr/>
        <a:lstStyle/>
        <a:p>
          <a:r>
            <a:rPr lang="en-US" dirty="0"/>
            <a:t>Compensatory</a:t>
          </a:r>
        </a:p>
      </dgm:t>
    </dgm:pt>
    <dgm:pt modelId="{F2B99D2B-71B3-4179-88E4-9992759FDBE8}" type="parTrans" cxnId="{4EE1727D-EEF6-4A61-A589-9DB9C26B5739}">
      <dgm:prSet/>
      <dgm:spPr/>
      <dgm:t>
        <a:bodyPr/>
        <a:lstStyle/>
        <a:p>
          <a:endParaRPr lang="en-US"/>
        </a:p>
      </dgm:t>
    </dgm:pt>
    <dgm:pt modelId="{DA5ACF0C-36A9-4B59-84EA-C65372150B5B}" type="sibTrans" cxnId="{4EE1727D-EEF6-4A61-A589-9DB9C26B5739}">
      <dgm:prSet/>
      <dgm:spPr/>
      <dgm:t>
        <a:bodyPr/>
        <a:lstStyle/>
        <a:p>
          <a:endParaRPr lang="en-US"/>
        </a:p>
      </dgm:t>
    </dgm:pt>
    <dgm:pt modelId="{6236EE52-680E-4D01-A2E0-948A2E48010A}" type="pres">
      <dgm:prSet presAssocID="{A39D2467-45C3-4AEB-8CBA-B54ED72C789D}" presName="compositeShape" presStyleCnt="0">
        <dgm:presLayoutVars>
          <dgm:chMax val="2"/>
          <dgm:dir/>
          <dgm:resizeHandles val="exact"/>
        </dgm:presLayoutVars>
      </dgm:prSet>
      <dgm:spPr/>
    </dgm:pt>
    <dgm:pt modelId="{82CD7C87-B184-4A61-9172-77808B478700}" type="pres">
      <dgm:prSet presAssocID="{A39D2467-45C3-4AEB-8CBA-B54ED72C789D}" presName="ribbon" presStyleLbl="node1" presStyleIdx="0" presStyleCnt="1"/>
      <dgm:spPr/>
    </dgm:pt>
    <dgm:pt modelId="{B0C11BDE-61C9-4502-B36E-C1D7A9BEBC01}" type="pres">
      <dgm:prSet presAssocID="{A39D2467-45C3-4AEB-8CBA-B54ED72C789D}" presName="leftArrowText" presStyleLbl="node1" presStyleIdx="0" presStyleCnt="1">
        <dgm:presLayoutVars>
          <dgm:chMax val="0"/>
          <dgm:bulletEnabled val="1"/>
        </dgm:presLayoutVars>
      </dgm:prSet>
      <dgm:spPr/>
    </dgm:pt>
    <dgm:pt modelId="{DA572D2A-752A-4C3F-81CB-4DE7C5333F71}" type="pres">
      <dgm:prSet presAssocID="{A39D2467-45C3-4AEB-8CBA-B54ED72C789D}" presName="rightArrowText" presStyleLbl="node1" presStyleIdx="0" presStyleCnt="1">
        <dgm:presLayoutVars>
          <dgm:chMax val="0"/>
          <dgm:bulletEnabled val="1"/>
        </dgm:presLayoutVars>
      </dgm:prSet>
      <dgm:spPr/>
    </dgm:pt>
  </dgm:ptLst>
  <dgm:cxnLst>
    <dgm:cxn modelId="{D90A6D13-09A0-4EEC-8FB0-D8B3D90D0A62}" type="presOf" srcId="{51E225E8-5E2C-4256-8612-A16B3FEBE6A5}" destId="{DA572D2A-752A-4C3F-81CB-4DE7C5333F71}" srcOrd="0" destOrd="0" presId="urn:microsoft.com/office/officeart/2005/8/layout/arrow6"/>
    <dgm:cxn modelId="{3078844B-3046-4F5B-AD91-90B64E85318D}" type="presOf" srcId="{96F06D5A-31BF-49AD-8BBC-9EF3BA36FFEF}" destId="{B0C11BDE-61C9-4502-B36E-C1D7A9BEBC01}" srcOrd="0" destOrd="0" presId="urn:microsoft.com/office/officeart/2005/8/layout/arrow6"/>
    <dgm:cxn modelId="{4EE1727D-EEF6-4A61-A589-9DB9C26B5739}" srcId="{A39D2467-45C3-4AEB-8CBA-B54ED72C789D}" destId="{51E225E8-5E2C-4256-8612-A16B3FEBE6A5}" srcOrd="1" destOrd="0" parTransId="{F2B99D2B-71B3-4179-88E4-9992759FDBE8}" sibTransId="{DA5ACF0C-36A9-4B59-84EA-C65372150B5B}"/>
    <dgm:cxn modelId="{66F285A5-F6F4-42C4-B1A1-207FE98375CB}" srcId="{A39D2467-45C3-4AEB-8CBA-B54ED72C789D}" destId="{96F06D5A-31BF-49AD-8BBC-9EF3BA36FFEF}" srcOrd="0" destOrd="0" parTransId="{DEFFF1F1-2AB0-41EA-8079-9F88569BC94E}" sibTransId="{BF2AC9AE-154E-4CE6-A4A4-F4AFEEB4B8E8}"/>
    <dgm:cxn modelId="{863266C8-2FE8-4F60-9BF7-6DC2336C3D98}" type="presOf" srcId="{A39D2467-45C3-4AEB-8CBA-B54ED72C789D}" destId="{6236EE52-680E-4D01-A2E0-948A2E48010A}" srcOrd="0" destOrd="0" presId="urn:microsoft.com/office/officeart/2005/8/layout/arrow6"/>
    <dgm:cxn modelId="{B580AF7E-DA51-4AC6-9DB4-A9683C64C6C6}" type="presParOf" srcId="{6236EE52-680E-4D01-A2E0-948A2E48010A}" destId="{82CD7C87-B184-4A61-9172-77808B478700}" srcOrd="0" destOrd="0" presId="urn:microsoft.com/office/officeart/2005/8/layout/arrow6"/>
    <dgm:cxn modelId="{7AD7E3D5-B1A1-4943-9BFB-C323AC2E386F}" type="presParOf" srcId="{6236EE52-680E-4D01-A2E0-948A2E48010A}" destId="{B0C11BDE-61C9-4502-B36E-C1D7A9BEBC01}" srcOrd="1" destOrd="0" presId="urn:microsoft.com/office/officeart/2005/8/layout/arrow6"/>
    <dgm:cxn modelId="{E379F226-68F9-490F-A73E-CE37465FD85C}" type="presParOf" srcId="{6236EE52-680E-4D01-A2E0-948A2E48010A}" destId="{DA572D2A-752A-4C3F-81CB-4DE7C5333F71}"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A8DA6-54A1-468A-97A0-22833CA92750}">
      <dsp:nvSpPr>
        <dsp:cNvPr id="0" name=""/>
        <dsp:cNvSpPr/>
      </dsp:nvSpPr>
      <dsp:spPr>
        <a:xfrm>
          <a:off x="0" y="432537"/>
          <a:ext cx="847407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54F3B-FCF0-439E-9F85-5687DF4D19F5}">
      <dsp:nvSpPr>
        <dsp:cNvPr id="0" name=""/>
        <dsp:cNvSpPr/>
      </dsp:nvSpPr>
      <dsp:spPr>
        <a:xfrm>
          <a:off x="423703" y="63537"/>
          <a:ext cx="67120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10" tIns="0" rIns="224210" bIns="0" numCol="1" spcCol="1270" anchor="ctr" anchorCtr="0">
          <a:noAutofit/>
        </a:bodyPr>
        <a:lstStyle/>
        <a:p>
          <a:pPr marL="0" lvl="0" indent="0" algn="l" defTabSz="711200">
            <a:lnSpc>
              <a:spcPct val="90000"/>
            </a:lnSpc>
            <a:spcBef>
              <a:spcPct val="0"/>
            </a:spcBef>
            <a:spcAft>
              <a:spcPct val="35000"/>
            </a:spcAft>
            <a:buNone/>
          </a:pPr>
          <a:r>
            <a:rPr lang="en-US" sz="1600" kern="1200" dirty="0"/>
            <a:t>Identify three considerations to make when designing intervention</a:t>
          </a:r>
        </a:p>
      </dsp:txBody>
      <dsp:txXfrm>
        <a:off x="459729" y="99563"/>
        <a:ext cx="6639957" cy="665948"/>
      </dsp:txXfrm>
    </dsp:sp>
    <dsp:sp modelId="{FEB17F42-68F9-4B38-A63E-7F9422C6C2CF}">
      <dsp:nvSpPr>
        <dsp:cNvPr id="0" name=""/>
        <dsp:cNvSpPr/>
      </dsp:nvSpPr>
      <dsp:spPr>
        <a:xfrm>
          <a:off x="0" y="1566537"/>
          <a:ext cx="847407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04350-A0F1-4FC1-AB90-3C30AF545C3C}">
      <dsp:nvSpPr>
        <dsp:cNvPr id="0" name=""/>
        <dsp:cNvSpPr/>
      </dsp:nvSpPr>
      <dsp:spPr>
        <a:xfrm>
          <a:off x="423703" y="1197537"/>
          <a:ext cx="5931852"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10" tIns="0" rIns="224210" bIns="0" numCol="1" spcCol="1270" anchor="ctr" anchorCtr="0">
          <a:noAutofit/>
        </a:bodyPr>
        <a:lstStyle/>
        <a:p>
          <a:pPr marL="0" lvl="0" indent="0" algn="l" defTabSz="711200">
            <a:lnSpc>
              <a:spcPct val="90000"/>
            </a:lnSpc>
            <a:spcBef>
              <a:spcPct val="0"/>
            </a:spcBef>
            <a:spcAft>
              <a:spcPct val="35000"/>
            </a:spcAft>
            <a:buNone/>
          </a:pPr>
          <a:r>
            <a:rPr lang="en-US" sz="1600" kern="1200" dirty="0"/>
            <a:t>List three intervention models which may lead to successful bilingual  learning</a:t>
          </a:r>
        </a:p>
      </dsp:txBody>
      <dsp:txXfrm>
        <a:off x="459729" y="1233563"/>
        <a:ext cx="5859800" cy="665948"/>
      </dsp:txXfrm>
    </dsp:sp>
    <dsp:sp modelId="{4D45D396-ADB1-47D1-A4E9-2291D065327C}">
      <dsp:nvSpPr>
        <dsp:cNvPr id="0" name=""/>
        <dsp:cNvSpPr/>
      </dsp:nvSpPr>
      <dsp:spPr>
        <a:xfrm>
          <a:off x="0" y="2700537"/>
          <a:ext cx="847407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83767D-470E-428A-821A-1EE0091DE6ED}">
      <dsp:nvSpPr>
        <dsp:cNvPr id="0" name=""/>
        <dsp:cNvSpPr/>
      </dsp:nvSpPr>
      <dsp:spPr>
        <a:xfrm>
          <a:off x="423703" y="2331537"/>
          <a:ext cx="5931852"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10" tIns="0" rIns="224210" bIns="0" numCol="1" spcCol="1270" anchor="ctr" anchorCtr="0">
          <a:noAutofit/>
        </a:bodyPr>
        <a:lstStyle/>
        <a:p>
          <a:pPr marL="0" lvl="0" indent="0" algn="l" defTabSz="711200">
            <a:lnSpc>
              <a:spcPct val="90000"/>
            </a:lnSpc>
            <a:spcBef>
              <a:spcPct val="0"/>
            </a:spcBef>
            <a:spcAft>
              <a:spcPct val="35000"/>
            </a:spcAft>
            <a:buNone/>
          </a:pPr>
          <a:r>
            <a:rPr lang="en-US" sz="1600" kern="1200" dirty="0"/>
            <a:t>Identify three active ingredients which may lead to successful bilingual learning</a:t>
          </a:r>
        </a:p>
      </dsp:txBody>
      <dsp:txXfrm>
        <a:off x="459729" y="2367563"/>
        <a:ext cx="5859800" cy="665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A8DA6-54A1-468A-97A0-22833CA92750}">
      <dsp:nvSpPr>
        <dsp:cNvPr id="0" name=""/>
        <dsp:cNvSpPr/>
      </dsp:nvSpPr>
      <dsp:spPr>
        <a:xfrm>
          <a:off x="0" y="432537"/>
          <a:ext cx="847407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54F3B-FCF0-439E-9F85-5687DF4D19F5}">
      <dsp:nvSpPr>
        <dsp:cNvPr id="0" name=""/>
        <dsp:cNvSpPr/>
      </dsp:nvSpPr>
      <dsp:spPr>
        <a:xfrm>
          <a:off x="423703" y="63537"/>
          <a:ext cx="67120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10" tIns="0" rIns="224210" bIns="0" numCol="1" spcCol="1270" anchor="ctr" anchorCtr="0">
          <a:noAutofit/>
        </a:bodyPr>
        <a:lstStyle/>
        <a:p>
          <a:pPr marL="0" lvl="0" indent="0" algn="l" defTabSz="711200">
            <a:lnSpc>
              <a:spcPct val="90000"/>
            </a:lnSpc>
            <a:spcBef>
              <a:spcPct val="0"/>
            </a:spcBef>
            <a:spcAft>
              <a:spcPct val="35000"/>
            </a:spcAft>
            <a:buNone/>
          </a:pPr>
          <a:r>
            <a:rPr lang="en-US" sz="1600" kern="1200" dirty="0"/>
            <a:t>Identify three considerations to make when designing intervention</a:t>
          </a:r>
        </a:p>
      </dsp:txBody>
      <dsp:txXfrm>
        <a:off x="459729" y="99563"/>
        <a:ext cx="6639957" cy="665948"/>
      </dsp:txXfrm>
    </dsp:sp>
    <dsp:sp modelId="{FEB17F42-68F9-4B38-A63E-7F9422C6C2CF}">
      <dsp:nvSpPr>
        <dsp:cNvPr id="0" name=""/>
        <dsp:cNvSpPr/>
      </dsp:nvSpPr>
      <dsp:spPr>
        <a:xfrm>
          <a:off x="0" y="1566537"/>
          <a:ext cx="847407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04350-A0F1-4FC1-AB90-3C30AF545C3C}">
      <dsp:nvSpPr>
        <dsp:cNvPr id="0" name=""/>
        <dsp:cNvSpPr/>
      </dsp:nvSpPr>
      <dsp:spPr>
        <a:xfrm>
          <a:off x="423703" y="1197537"/>
          <a:ext cx="5931852"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10" tIns="0" rIns="224210" bIns="0" numCol="1" spcCol="1270" anchor="ctr" anchorCtr="0">
          <a:noAutofit/>
        </a:bodyPr>
        <a:lstStyle/>
        <a:p>
          <a:pPr marL="0" lvl="0" indent="0" algn="l" defTabSz="711200">
            <a:lnSpc>
              <a:spcPct val="90000"/>
            </a:lnSpc>
            <a:spcBef>
              <a:spcPct val="0"/>
            </a:spcBef>
            <a:spcAft>
              <a:spcPct val="35000"/>
            </a:spcAft>
            <a:buNone/>
          </a:pPr>
          <a:r>
            <a:rPr lang="en-US" sz="1600" kern="1200" dirty="0"/>
            <a:t>List three intervention models which may lead to successful bilingual  learning</a:t>
          </a:r>
        </a:p>
      </dsp:txBody>
      <dsp:txXfrm>
        <a:off x="459729" y="1233563"/>
        <a:ext cx="5859800" cy="665948"/>
      </dsp:txXfrm>
    </dsp:sp>
    <dsp:sp modelId="{4D45D396-ADB1-47D1-A4E9-2291D065327C}">
      <dsp:nvSpPr>
        <dsp:cNvPr id="0" name=""/>
        <dsp:cNvSpPr/>
      </dsp:nvSpPr>
      <dsp:spPr>
        <a:xfrm>
          <a:off x="0" y="2700537"/>
          <a:ext cx="847407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83767D-470E-428A-821A-1EE0091DE6ED}">
      <dsp:nvSpPr>
        <dsp:cNvPr id="0" name=""/>
        <dsp:cNvSpPr/>
      </dsp:nvSpPr>
      <dsp:spPr>
        <a:xfrm>
          <a:off x="423703" y="2331537"/>
          <a:ext cx="5931852"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10" tIns="0" rIns="224210" bIns="0" numCol="1" spcCol="1270" anchor="ctr" anchorCtr="0">
          <a:noAutofit/>
        </a:bodyPr>
        <a:lstStyle/>
        <a:p>
          <a:pPr marL="0" lvl="0" indent="0" algn="l" defTabSz="711200">
            <a:lnSpc>
              <a:spcPct val="90000"/>
            </a:lnSpc>
            <a:spcBef>
              <a:spcPct val="0"/>
            </a:spcBef>
            <a:spcAft>
              <a:spcPct val="35000"/>
            </a:spcAft>
            <a:buNone/>
          </a:pPr>
          <a:r>
            <a:rPr lang="en-US" sz="1600" kern="1200" dirty="0"/>
            <a:t>Identify three active ingredients which may lead to successful bilingual learning</a:t>
          </a:r>
        </a:p>
      </dsp:txBody>
      <dsp:txXfrm>
        <a:off x="459729" y="2367563"/>
        <a:ext cx="5859800"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0A441-9EFB-4F99-922C-F653E35073B1}">
      <dsp:nvSpPr>
        <dsp:cNvPr id="0" name=""/>
        <dsp:cNvSpPr/>
      </dsp:nvSpPr>
      <dsp:spPr>
        <a:xfrm>
          <a:off x="137159" y="340360"/>
          <a:ext cx="3383280" cy="33832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kern="1200" dirty="0"/>
            <a:t>Reality</a:t>
          </a:r>
        </a:p>
      </dsp:txBody>
      <dsp:txXfrm>
        <a:off x="609599" y="739321"/>
        <a:ext cx="1950720" cy="2585357"/>
      </dsp:txXfrm>
    </dsp:sp>
    <dsp:sp modelId="{D31863E9-C4F8-4A6C-91C8-49C41233BFFC}">
      <dsp:nvSpPr>
        <dsp:cNvPr id="0" name=""/>
        <dsp:cNvSpPr/>
      </dsp:nvSpPr>
      <dsp:spPr>
        <a:xfrm>
          <a:off x="2575559" y="340360"/>
          <a:ext cx="3383280" cy="33832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kern="1200" dirty="0"/>
            <a:t>Myths and Stories</a:t>
          </a:r>
        </a:p>
      </dsp:txBody>
      <dsp:txXfrm>
        <a:off x="3535680" y="739321"/>
        <a:ext cx="1950720" cy="2585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FF970-F969-4F98-A2ED-010CE932F3E4}">
      <dsp:nvSpPr>
        <dsp:cNvPr id="0" name=""/>
        <dsp:cNvSpPr/>
      </dsp:nvSpPr>
      <dsp:spPr>
        <a:xfrm>
          <a:off x="0" y="812799"/>
          <a:ext cx="6096000" cy="243840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75C44-B848-4652-84D2-796F014F939A}">
      <dsp:nvSpPr>
        <dsp:cNvPr id="0" name=""/>
        <dsp:cNvSpPr/>
      </dsp:nvSpPr>
      <dsp:spPr>
        <a:xfrm>
          <a:off x="731520" y="1239519"/>
          <a:ext cx="201168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Difference</a:t>
          </a:r>
        </a:p>
      </dsp:txBody>
      <dsp:txXfrm>
        <a:off x="731520" y="1239519"/>
        <a:ext cx="2011680" cy="1194816"/>
      </dsp:txXfrm>
    </dsp:sp>
    <dsp:sp modelId="{5F27F2F3-79D0-409D-B001-10AAC30D4C59}">
      <dsp:nvSpPr>
        <dsp:cNvPr id="0" name=""/>
        <dsp:cNvSpPr/>
      </dsp:nvSpPr>
      <dsp:spPr>
        <a:xfrm>
          <a:off x="3048000" y="1629663"/>
          <a:ext cx="237744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Delay</a:t>
          </a:r>
        </a:p>
      </dsp:txBody>
      <dsp:txXfrm>
        <a:off x="3048000" y="1629663"/>
        <a:ext cx="2377440" cy="1194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B81A-6B8B-8641-A81C-0A25EA0EC0B4}">
      <dsp:nvSpPr>
        <dsp:cNvPr id="0" name=""/>
        <dsp:cNvSpPr/>
      </dsp:nvSpPr>
      <dsp:spPr>
        <a:xfrm>
          <a:off x="1584037" y="1828250"/>
          <a:ext cx="1461075" cy="14610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Language(s) of Intervention</a:t>
          </a:r>
        </a:p>
      </dsp:txBody>
      <dsp:txXfrm>
        <a:off x="1798006" y="2042219"/>
        <a:ext cx="1033137" cy="1033137"/>
      </dsp:txXfrm>
    </dsp:sp>
    <dsp:sp modelId="{3776709F-01BD-CB4C-965B-E2FA8CEA780F}">
      <dsp:nvSpPr>
        <dsp:cNvPr id="0" name=""/>
        <dsp:cNvSpPr/>
      </dsp:nvSpPr>
      <dsp:spPr>
        <a:xfrm rot="12900000">
          <a:off x="587510" y="1554069"/>
          <a:ext cx="1179045" cy="41640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DBDE23-ADD5-B34E-B649-46DA11683F2B}">
      <dsp:nvSpPr>
        <dsp:cNvPr id="0" name=""/>
        <dsp:cNvSpPr/>
      </dsp:nvSpPr>
      <dsp:spPr>
        <a:xfrm>
          <a:off x="113" y="868927"/>
          <a:ext cx="1388021" cy="11104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Dominant Language</a:t>
          </a:r>
        </a:p>
      </dsp:txBody>
      <dsp:txXfrm>
        <a:off x="32636" y="901450"/>
        <a:ext cx="1322975" cy="1045371"/>
      </dsp:txXfrm>
    </dsp:sp>
    <dsp:sp modelId="{EACEABCD-7E31-1442-A960-EC63D46D54AE}">
      <dsp:nvSpPr>
        <dsp:cNvPr id="0" name=""/>
        <dsp:cNvSpPr/>
      </dsp:nvSpPr>
      <dsp:spPr>
        <a:xfrm rot="16200000">
          <a:off x="1725052" y="961902"/>
          <a:ext cx="1179045" cy="41640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9BD485-835D-D944-872C-1C65623304D1}">
      <dsp:nvSpPr>
        <dsp:cNvPr id="0" name=""/>
        <dsp:cNvSpPr/>
      </dsp:nvSpPr>
      <dsp:spPr>
        <a:xfrm>
          <a:off x="1620564" y="25374"/>
          <a:ext cx="1388021" cy="11104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Family Language Use</a:t>
          </a:r>
        </a:p>
      </dsp:txBody>
      <dsp:txXfrm>
        <a:off x="1653087" y="57897"/>
        <a:ext cx="1322975" cy="1045371"/>
      </dsp:txXfrm>
    </dsp:sp>
    <dsp:sp modelId="{0397F42F-57CB-0A41-90B0-33508F938984}">
      <dsp:nvSpPr>
        <dsp:cNvPr id="0" name=""/>
        <dsp:cNvSpPr/>
      </dsp:nvSpPr>
      <dsp:spPr>
        <a:xfrm rot="19500000">
          <a:off x="2862594" y="1554069"/>
          <a:ext cx="1179045" cy="41640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506DB3-2B23-AE4C-9F22-B2692A3B93F1}">
      <dsp:nvSpPr>
        <dsp:cNvPr id="0" name=""/>
        <dsp:cNvSpPr/>
      </dsp:nvSpPr>
      <dsp:spPr>
        <a:xfrm>
          <a:off x="3241014" y="868927"/>
          <a:ext cx="1388021" cy="11104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Language Environments</a:t>
          </a:r>
        </a:p>
      </dsp:txBody>
      <dsp:txXfrm>
        <a:off x="3273537" y="901450"/>
        <a:ext cx="1322975" cy="10453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5A6EA-3068-45D5-B7F4-1704CFA47833}">
      <dsp:nvSpPr>
        <dsp:cNvPr id="0" name=""/>
        <dsp:cNvSpPr/>
      </dsp:nvSpPr>
      <dsp:spPr>
        <a:xfrm>
          <a:off x="1814512" y="0"/>
          <a:ext cx="1704975" cy="170497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Newborn with HI</a:t>
          </a:r>
        </a:p>
      </dsp:txBody>
      <dsp:txXfrm>
        <a:off x="2240756" y="852488"/>
        <a:ext cx="852487" cy="852487"/>
      </dsp:txXfrm>
    </dsp:sp>
    <dsp:sp modelId="{8C7A54C7-F075-4763-8E4B-69B2FE471D43}">
      <dsp:nvSpPr>
        <dsp:cNvPr id="0" name=""/>
        <dsp:cNvSpPr/>
      </dsp:nvSpPr>
      <dsp:spPr>
        <a:xfrm>
          <a:off x="962024" y="1704975"/>
          <a:ext cx="1704975" cy="170497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Maj. Lang.</a:t>
          </a:r>
        </a:p>
        <a:p>
          <a:pPr marL="0" lvl="0" indent="0" algn="ctr" defTabSz="444500">
            <a:lnSpc>
              <a:spcPct val="90000"/>
            </a:lnSpc>
            <a:spcBef>
              <a:spcPct val="0"/>
            </a:spcBef>
            <a:spcAft>
              <a:spcPct val="35000"/>
            </a:spcAft>
            <a:buNone/>
          </a:pPr>
          <a:r>
            <a:rPr lang="en-US" sz="1000" kern="1200" dirty="0"/>
            <a:t>Intervention</a:t>
          </a:r>
        </a:p>
      </dsp:txBody>
      <dsp:txXfrm>
        <a:off x="1388268" y="2557463"/>
        <a:ext cx="852487" cy="852487"/>
      </dsp:txXfrm>
    </dsp:sp>
    <dsp:sp modelId="{DF5472D4-6260-4D68-A478-91EF0F1B970A}">
      <dsp:nvSpPr>
        <dsp:cNvPr id="0" name=""/>
        <dsp:cNvSpPr/>
      </dsp:nvSpPr>
      <dsp:spPr>
        <a:xfrm rot="10800000">
          <a:off x="1814512" y="1704975"/>
          <a:ext cx="1704975" cy="170497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Good Speech </a:t>
          </a:r>
          <a:r>
            <a:rPr lang="en-US" sz="1000" kern="1200" dirty="0"/>
            <a:t>Perception</a:t>
          </a:r>
        </a:p>
      </dsp:txBody>
      <dsp:txXfrm rot="10800000">
        <a:off x="2240756" y="1704975"/>
        <a:ext cx="852487" cy="852487"/>
      </dsp:txXfrm>
    </dsp:sp>
    <dsp:sp modelId="{FD1B6F37-B567-4C5B-997D-C1CA90FDC6B6}">
      <dsp:nvSpPr>
        <dsp:cNvPr id="0" name=""/>
        <dsp:cNvSpPr/>
      </dsp:nvSpPr>
      <dsp:spPr>
        <a:xfrm>
          <a:off x="2667000" y="1704975"/>
          <a:ext cx="1704975" cy="170497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Min. Lang.</a:t>
          </a:r>
        </a:p>
        <a:p>
          <a:pPr marL="0" lvl="0" indent="0" algn="ctr" defTabSz="444500">
            <a:lnSpc>
              <a:spcPct val="90000"/>
            </a:lnSpc>
            <a:spcBef>
              <a:spcPct val="0"/>
            </a:spcBef>
            <a:spcAft>
              <a:spcPct val="35000"/>
            </a:spcAft>
            <a:buNone/>
          </a:pPr>
          <a:r>
            <a:rPr lang="en-US" sz="1000" kern="1200" dirty="0"/>
            <a:t>Intervention</a:t>
          </a:r>
        </a:p>
      </dsp:txBody>
      <dsp:txXfrm>
        <a:off x="3093244" y="2557463"/>
        <a:ext cx="852487" cy="852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E2E29-AB4E-0145-A68A-DD4C9E22B28A}">
      <dsp:nvSpPr>
        <dsp:cNvPr id="0" name=""/>
        <dsp:cNvSpPr/>
      </dsp:nvSpPr>
      <dsp:spPr>
        <a:xfrm>
          <a:off x="3437" y="0"/>
          <a:ext cx="3937992" cy="32575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t>Bilingual Support Model</a:t>
          </a:r>
        </a:p>
      </dsp:txBody>
      <dsp:txXfrm>
        <a:off x="3437" y="1303020"/>
        <a:ext cx="3937992" cy="1303020"/>
      </dsp:txXfrm>
    </dsp:sp>
    <dsp:sp modelId="{DF332E66-5F57-1145-BE2B-AE1074CF35FD}">
      <dsp:nvSpPr>
        <dsp:cNvPr id="0" name=""/>
        <dsp:cNvSpPr/>
      </dsp:nvSpPr>
      <dsp:spPr>
        <a:xfrm>
          <a:off x="1430051" y="195453"/>
          <a:ext cx="1084764" cy="1084764"/>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691A623-DE1F-7A4B-947E-AD5AD8CDAA47}">
      <dsp:nvSpPr>
        <dsp:cNvPr id="0" name=""/>
        <dsp:cNvSpPr/>
      </dsp:nvSpPr>
      <dsp:spPr>
        <a:xfrm>
          <a:off x="4059569" y="0"/>
          <a:ext cx="3937992" cy="32575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t>Coordinated </a:t>
          </a:r>
          <a:r>
            <a:rPr lang="en-US" sz="2300" kern="1200"/>
            <a:t>Service Mode</a:t>
          </a:r>
        </a:p>
        <a:p>
          <a:pPr marL="0" lvl="0" indent="0" algn="ctr" defTabSz="1022350" rtl="0">
            <a:lnSpc>
              <a:spcPct val="90000"/>
            </a:lnSpc>
            <a:spcBef>
              <a:spcPct val="0"/>
            </a:spcBef>
            <a:spcAft>
              <a:spcPct val="35000"/>
            </a:spcAft>
            <a:buNone/>
          </a:pPr>
          <a:endParaRPr lang="en-US" sz="2300" kern="1200" dirty="0"/>
        </a:p>
      </dsp:txBody>
      <dsp:txXfrm>
        <a:off x="4059569" y="1303019"/>
        <a:ext cx="3937992" cy="1303020"/>
      </dsp:txXfrm>
    </dsp:sp>
    <dsp:sp modelId="{81C7C151-35B6-AB42-BA20-7133EB9F167B}">
      <dsp:nvSpPr>
        <dsp:cNvPr id="0" name=""/>
        <dsp:cNvSpPr/>
      </dsp:nvSpPr>
      <dsp:spPr>
        <a:xfrm>
          <a:off x="5486183" y="195453"/>
          <a:ext cx="1084764" cy="1084764"/>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B8675E-781D-B04B-A907-08D31F8AFC9C}">
      <dsp:nvSpPr>
        <dsp:cNvPr id="0" name=""/>
        <dsp:cNvSpPr/>
      </dsp:nvSpPr>
      <dsp:spPr>
        <a:xfrm>
          <a:off x="320040" y="2606040"/>
          <a:ext cx="7360920" cy="488632"/>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58752-B3A4-F644-9A40-B94D9EB29774}">
      <dsp:nvSpPr>
        <dsp:cNvPr id="0" name=""/>
        <dsp:cNvSpPr/>
      </dsp:nvSpPr>
      <dsp:spPr>
        <a:xfrm>
          <a:off x="622" y="74020"/>
          <a:ext cx="2680245" cy="3216294"/>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r>
            <a:rPr lang="en-US" sz="2700" kern="1200" dirty="0">
              <a:solidFill>
                <a:srgbClr val="FFFF00"/>
              </a:solidFill>
            </a:rPr>
            <a:t>First</a:t>
          </a:r>
          <a:r>
            <a:rPr lang="en-US" sz="2700" kern="1200" dirty="0"/>
            <a:t>	</a:t>
          </a:r>
        </a:p>
      </dsp:txBody>
      <dsp:txXfrm rot="16200000">
        <a:off x="-1050033" y="1124676"/>
        <a:ext cx="2637361" cy="536049"/>
      </dsp:txXfrm>
    </dsp:sp>
    <dsp:sp modelId="{86544F55-EFAA-9B40-A7F1-421FA934661C}">
      <dsp:nvSpPr>
        <dsp:cNvPr id="0" name=""/>
        <dsp:cNvSpPr/>
      </dsp:nvSpPr>
      <dsp:spPr>
        <a:xfrm>
          <a:off x="536671" y="74020"/>
          <a:ext cx="1996783" cy="321629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Develop L1 for 3-4 years.</a:t>
          </a:r>
        </a:p>
        <a:p>
          <a:pPr marL="0" lvl="0" indent="0" algn="l" defTabSz="889000">
            <a:lnSpc>
              <a:spcPct val="90000"/>
            </a:lnSpc>
            <a:spcBef>
              <a:spcPct val="0"/>
            </a:spcBef>
            <a:spcAft>
              <a:spcPct val="35000"/>
            </a:spcAft>
            <a:buNone/>
          </a:pPr>
          <a:r>
            <a:rPr lang="en-US" sz="2000" kern="1200" dirty="0"/>
            <a:t>(or more)</a:t>
          </a:r>
        </a:p>
        <a:p>
          <a:pPr marL="0" lvl="0" indent="0" algn="l" defTabSz="889000">
            <a:lnSpc>
              <a:spcPct val="90000"/>
            </a:lnSpc>
            <a:spcBef>
              <a:spcPct val="0"/>
            </a:spcBef>
            <a:spcAft>
              <a:spcPct val="35000"/>
            </a:spcAft>
            <a:buNone/>
          </a:pPr>
          <a:endParaRPr lang="en-US" sz="2000" kern="1200" dirty="0"/>
        </a:p>
      </dsp:txBody>
      <dsp:txXfrm>
        <a:off x="536671" y="74020"/>
        <a:ext cx="1996783" cy="3216294"/>
      </dsp:txXfrm>
    </dsp:sp>
    <dsp:sp modelId="{0EAFC850-3849-7F4B-A240-61656C76F6FB}">
      <dsp:nvSpPr>
        <dsp:cNvPr id="0" name=""/>
        <dsp:cNvSpPr/>
      </dsp:nvSpPr>
      <dsp:spPr>
        <a:xfrm>
          <a:off x="2774677" y="74020"/>
          <a:ext cx="2680245" cy="3246431"/>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r>
            <a:rPr lang="en-US" sz="2700" kern="1200" dirty="0">
              <a:solidFill>
                <a:srgbClr val="FFFF00"/>
              </a:solidFill>
            </a:rPr>
            <a:t>Second</a:t>
          </a:r>
        </a:p>
      </dsp:txBody>
      <dsp:txXfrm rot="16200000">
        <a:off x="1711664" y="1137032"/>
        <a:ext cx="2662073" cy="536049"/>
      </dsp:txXfrm>
    </dsp:sp>
    <dsp:sp modelId="{C6735CC0-AA79-FE42-8413-40110B994B7C}">
      <dsp:nvSpPr>
        <dsp:cNvPr id="0" name=""/>
        <dsp:cNvSpPr/>
      </dsp:nvSpPr>
      <dsp:spPr>
        <a:xfrm rot="5400000">
          <a:off x="2551697" y="2630777"/>
          <a:ext cx="472761" cy="402036"/>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1996C6-8D05-0F40-BE10-9D34FE7476AC}">
      <dsp:nvSpPr>
        <dsp:cNvPr id="0" name=""/>
        <dsp:cNvSpPr/>
      </dsp:nvSpPr>
      <dsp:spPr>
        <a:xfrm>
          <a:off x="3310726" y="74020"/>
          <a:ext cx="1996783" cy="324643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Begin </a:t>
          </a:r>
          <a:r>
            <a:rPr lang="en-US" sz="2400" kern="1200" baseline="0" dirty="0"/>
            <a:t>L2 &amp;</a:t>
          </a:r>
        </a:p>
        <a:p>
          <a:pPr marL="0" lvl="0" indent="0" algn="l" defTabSz="1066800">
            <a:lnSpc>
              <a:spcPct val="90000"/>
            </a:lnSpc>
            <a:spcBef>
              <a:spcPct val="0"/>
            </a:spcBef>
            <a:spcAft>
              <a:spcPct val="35000"/>
            </a:spcAft>
            <a:buNone/>
          </a:pPr>
          <a:r>
            <a:rPr lang="en-US" sz="2400" kern="1200" baseline="0" dirty="0"/>
            <a:t>cont. with L1 training</a:t>
          </a:r>
        </a:p>
        <a:p>
          <a:pPr marL="0" lvl="0" indent="0" algn="l" defTabSz="1066800">
            <a:lnSpc>
              <a:spcPct val="90000"/>
            </a:lnSpc>
            <a:spcBef>
              <a:spcPct val="0"/>
            </a:spcBef>
            <a:spcAft>
              <a:spcPct val="35000"/>
            </a:spcAft>
            <a:buNone/>
          </a:pPr>
          <a:r>
            <a:rPr lang="en-US" sz="2400" kern="1200" baseline="0" dirty="0"/>
            <a:t>Enlist the Family &amp;/or Tutor</a:t>
          </a:r>
        </a:p>
      </dsp:txBody>
      <dsp:txXfrm>
        <a:off x="3310726" y="74020"/>
        <a:ext cx="1996783" cy="3246431"/>
      </dsp:txXfrm>
    </dsp:sp>
    <dsp:sp modelId="{27B3E68C-CB55-8644-87D9-8B4B43E59FCA}">
      <dsp:nvSpPr>
        <dsp:cNvPr id="0" name=""/>
        <dsp:cNvSpPr/>
      </dsp:nvSpPr>
      <dsp:spPr>
        <a:xfrm>
          <a:off x="5548731" y="74020"/>
          <a:ext cx="2680245" cy="3216294"/>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r>
            <a:rPr lang="en-US" sz="2700" kern="1200" dirty="0">
              <a:solidFill>
                <a:srgbClr val="FFFF00"/>
              </a:solidFill>
            </a:rPr>
            <a:t>Third</a:t>
          </a:r>
        </a:p>
      </dsp:txBody>
      <dsp:txXfrm rot="16200000">
        <a:off x="4498075" y="1124676"/>
        <a:ext cx="2637361" cy="536049"/>
      </dsp:txXfrm>
    </dsp:sp>
    <dsp:sp modelId="{C09114DF-8DCF-C14F-B831-7185DBA062AE}">
      <dsp:nvSpPr>
        <dsp:cNvPr id="0" name=""/>
        <dsp:cNvSpPr/>
      </dsp:nvSpPr>
      <dsp:spPr>
        <a:xfrm rot="5400000">
          <a:off x="5325751" y="2630777"/>
          <a:ext cx="472761" cy="402036"/>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292C29-BEA2-4649-A2E4-D01DA9A2D792}">
      <dsp:nvSpPr>
        <dsp:cNvPr id="0" name=""/>
        <dsp:cNvSpPr/>
      </dsp:nvSpPr>
      <dsp:spPr>
        <a:xfrm>
          <a:off x="6084780" y="74020"/>
          <a:ext cx="1996783" cy="321629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Provide Combination of Integrated and Coordinated</a:t>
          </a:r>
        </a:p>
        <a:p>
          <a:pPr marL="0" lvl="0" indent="0" algn="l" defTabSz="889000">
            <a:lnSpc>
              <a:spcPct val="90000"/>
            </a:lnSpc>
            <a:spcBef>
              <a:spcPct val="0"/>
            </a:spcBef>
            <a:spcAft>
              <a:spcPct val="35000"/>
            </a:spcAft>
            <a:buNone/>
          </a:pPr>
          <a:r>
            <a:rPr lang="en-US" sz="2000" kern="1200" dirty="0"/>
            <a:t>Services</a:t>
          </a:r>
        </a:p>
      </dsp:txBody>
      <dsp:txXfrm>
        <a:off x="6084780" y="74020"/>
        <a:ext cx="1996783" cy="32162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0EF9C-BD5D-454A-A1B8-BE89FB2C7C16}">
      <dsp:nvSpPr>
        <dsp:cNvPr id="0" name=""/>
        <dsp:cNvSpPr/>
      </dsp:nvSpPr>
      <dsp:spPr>
        <a:xfrm>
          <a:off x="294103" y="0"/>
          <a:ext cx="4035474" cy="306704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Bilingual Families</a:t>
          </a:r>
        </a:p>
      </dsp:txBody>
      <dsp:txXfrm>
        <a:off x="294103" y="0"/>
        <a:ext cx="4035474" cy="920114"/>
      </dsp:txXfrm>
    </dsp:sp>
    <dsp:sp modelId="{5F5953CE-3CFD-B145-8B83-59C5087604B9}">
      <dsp:nvSpPr>
        <dsp:cNvPr id="0" name=""/>
        <dsp:cNvSpPr/>
      </dsp:nvSpPr>
      <dsp:spPr>
        <a:xfrm>
          <a:off x="407742" y="920376"/>
          <a:ext cx="3228379" cy="6025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Tag Team Approach</a:t>
          </a:r>
        </a:p>
      </dsp:txBody>
      <dsp:txXfrm>
        <a:off x="425390" y="938024"/>
        <a:ext cx="3193083" cy="567256"/>
      </dsp:txXfrm>
    </dsp:sp>
    <dsp:sp modelId="{B08D6041-8F39-B840-8A96-61C3026C6C12}">
      <dsp:nvSpPr>
        <dsp:cNvPr id="0" name=""/>
        <dsp:cNvSpPr/>
      </dsp:nvSpPr>
      <dsp:spPr>
        <a:xfrm>
          <a:off x="407742" y="1615629"/>
          <a:ext cx="3228379" cy="6025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Parent-Centered</a:t>
          </a:r>
        </a:p>
        <a:p>
          <a:pPr marL="0" lvl="0" indent="0" algn="ctr" defTabSz="577850">
            <a:lnSpc>
              <a:spcPct val="90000"/>
            </a:lnSpc>
            <a:spcBef>
              <a:spcPct val="0"/>
            </a:spcBef>
            <a:spcAft>
              <a:spcPct val="35000"/>
            </a:spcAft>
            <a:buNone/>
          </a:pPr>
          <a:r>
            <a:rPr lang="en-US" sz="1300" kern="1200" dirty="0"/>
            <a:t>Integrated Model</a:t>
          </a:r>
        </a:p>
      </dsp:txBody>
      <dsp:txXfrm>
        <a:off x="425390" y="1633277"/>
        <a:ext cx="3193083" cy="567256"/>
      </dsp:txXfrm>
    </dsp:sp>
    <dsp:sp modelId="{CAFA73D4-7A63-8549-B6C5-59CD7E5B32AB}">
      <dsp:nvSpPr>
        <dsp:cNvPr id="0" name=""/>
        <dsp:cNvSpPr/>
      </dsp:nvSpPr>
      <dsp:spPr>
        <a:xfrm>
          <a:off x="407742" y="2310882"/>
          <a:ext cx="3228379" cy="6025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Coordinate with Language Teacher</a:t>
          </a:r>
        </a:p>
      </dsp:txBody>
      <dsp:txXfrm>
        <a:off x="425390" y="2328530"/>
        <a:ext cx="3193083" cy="567256"/>
      </dsp:txXfrm>
    </dsp:sp>
    <dsp:sp modelId="{D0E7E018-46FC-754B-ACBA-AD0F35D5C830}">
      <dsp:nvSpPr>
        <dsp:cNvPr id="0" name=""/>
        <dsp:cNvSpPr/>
      </dsp:nvSpPr>
      <dsp:spPr>
        <a:xfrm>
          <a:off x="4342330" y="0"/>
          <a:ext cx="4035474" cy="306704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Monolingual-other</a:t>
          </a:r>
        </a:p>
        <a:p>
          <a:pPr marL="0" lvl="0" indent="0" algn="ctr" defTabSz="889000">
            <a:lnSpc>
              <a:spcPct val="90000"/>
            </a:lnSpc>
            <a:spcBef>
              <a:spcPct val="0"/>
            </a:spcBef>
            <a:spcAft>
              <a:spcPct val="35000"/>
            </a:spcAft>
            <a:buNone/>
          </a:pPr>
          <a:r>
            <a:rPr lang="en-US" sz="2000" kern="1200" dirty="0"/>
            <a:t>Language Families</a:t>
          </a:r>
        </a:p>
      </dsp:txBody>
      <dsp:txXfrm>
        <a:off x="4342330" y="0"/>
        <a:ext cx="4035474" cy="920114"/>
      </dsp:txXfrm>
    </dsp:sp>
    <dsp:sp modelId="{0BFB55A5-EF38-474C-BF53-642CEC9DF65D}">
      <dsp:nvSpPr>
        <dsp:cNvPr id="0" name=""/>
        <dsp:cNvSpPr/>
      </dsp:nvSpPr>
      <dsp:spPr>
        <a:xfrm>
          <a:off x="4745877" y="920376"/>
          <a:ext cx="3228379" cy="6025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Tag team with bilingual resources</a:t>
          </a:r>
        </a:p>
      </dsp:txBody>
      <dsp:txXfrm>
        <a:off x="4763525" y="938024"/>
        <a:ext cx="3193083" cy="567256"/>
      </dsp:txXfrm>
    </dsp:sp>
    <dsp:sp modelId="{FE1946C0-B1A3-674C-977E-9F2B669D178B}">
      <dsp:nvSpPr>
        <dsp:cNvPr id="0" name=""/>
        <dsp:cNvSpPr/>
      </dsp:nvSpPr>
      <dsp:spPr>
        <a:xfrm>
          <a:off x="4745877" y="1615629"/>
          <a:ext cx="3228379" cy="6025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Use Interpreters</a:t>
          </a:r>
        </a:p>
      </dsp:txBody>
      <dsp:txXfrm>
        <a:off x="4763525" y="1633277"/>
        <a:ext cx="3193083" cy="567256"/>
      </dsp:txXfrm>
    </dsp:sp>
    <dsp:sp modelId="{13D91396-13C6-5649-B793-DB7EEC3C9D9A}">
      <dsp:nvSpPr>
        <dsp:cNvPr id="0" name=""/>
        <dsp:cNvSpPr/>
      </dsp:nvSpPr>
      <dsp:spPr>
        <a:xfrm>
          <a:off x="4745877" y="2310882"/>
          <a:ext cx="3228379" cy="6025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Coordinate with Language Teacher</a:t>
          </a:r>
        </a:p>
      </dsp:txBody>
      <dsp:txXfrm>
        <a:off x="4763525" y="2328530"/>
        <a:ext cx="3193083" cy="5672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D7C87-B184-4A61-9172-77808B478700}">
      <dsp:nvSpPr>
        <dsp:cNvPr id="0" name=""/>
        <dsp:cNvSpPr/>
      </dsp:nvSpPr>
      <dsp:spPr>
        <a:xfrm>
          <a:off x="0" y="812799"/>
          <a:ext cx="6096000" cy="243840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11BDE-61C9-4502-B36E-C1D7A9BEBC01}">
      <dsp:nvSpPr>
        <dsp:cNvPr id="0" name=""/>
        <dsp:cNvSpPr/>
      </dsp:nvSpPr>
      <dsp:spPr>
        <a:xfrm>
          <a:off x="731520" y="1239519"/>
          <a:ext cx="201168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Professional</a:t>
          </a:r>
        </a:p>
      </dsp:txBody>
      <dsp:txXfrm>
        <a:off x="731520" y="1239519"/>
        <a:ext cx="2011680" cy="1194816"/>
      </dsp:txXfrm>
    </dsp:sp>
    <dsp:sp modelId="{DA572D2A-752A-4C3F-81CB-4DE7C5333F71}">
      <dsp:nvSpPr>
        <dsp:cNvPr id="0" name=""/>
        <dsp:cNvSpPr/>
      </dsp:nvSpPr>
      <dsp:spPr>
        <a:xfrm>
          <a:off x="3048000" y="1629663"/>
          <a:ext cx="2377440" cy="11948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Compensatory</a:t>
          </a:r>
        </a:p>
      </dsp:txBody>
      <dsp:txXfrm>
        <a:off x="3048000" y="1629663"/>
        <a:ext cx="2377440" cy="11948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24812-8DDB-4FF9-9CE1-1F535447F9C9}" type="datetimeFigureOut">
              <a:rPr lang="en-US" smtClean="0"/>
              <a:t>12/20/2018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8CBF4C-6936-499D-B62A-64D8A2286B28}" type="slidenum">
              <a:rPr lang="en-US" smtClean="0"/>
              <a:t>‹#›</a:t>
            </a:fld>
            <a:endParaRPr lang="en-US"/>
          </a:p>
        </p:txBody>
      </p:sp>
    </p:spTree>
    <p:extLst>
      <p:ext uri="{BB962C8B-B14F-4D97-AF65-F5344CB8AC3E}">
        <p14:creationId xmlns:p14="http://schemas.microsoft.com/office/powerpoint/2010/main" val="248270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a:t>
            </a:r>
            <a:r>
              <a:rPr lang="en-US" baseline="0" dirty="0"/>
              <a:t> its time to present some case studies for discussion. </a:t>
            </a:r>
            <a:endParaRPr lang="en-US" dirty="0"/>
          </a:p>
        </p:txBody>
      </p:sp>
      <p:sp>
        <p:nvSpPr>
          <p:cNvPr id="4" name="Slide Number Placeholder 3"/>
          <p:cNvSpPr>
            <a:spLocks noGrp="1"/>
          </p:cNvSpPr>
          <p:nvPr>
            <p:ph type="sldNum" sz="quarter" idx="10"/>
          </p:nvPr>
        </p:nvSpPr>
        <p:spPr/>
        <p:txBody>
          <a:bodyPr/>
          <a:lstStyle/>
          <a:p>
            <a:fld id="{7F8CBF4C-6936-499D-B62A-64D8A2286B28}" type="slidenum">
              <a:rPr lang="en-US" smtClean="0"/>
              <a:t>1</a:t>
            </a:fld>
            <a:endParaRPr lang="en-US"/>
          </a:p>
        </p:txBody>
      </p:sp>
    </p:spTree>
    <p:extLst>
      <p:ext uri="{BB962C8B-B14F-4D97-AF65-F5344CB8AC3E}">
        <p14:creationId xmlns:p14="http://schemas.microsoft.com/office/powerpoint/2010/main" val="325304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Early in</a:t>
            </a:r>
            <a:r>
              <a:rPr lang="en-US" baseline="0" dirty="0"/>
              <a:t> the treatment plan intervention is designed to focus on similarities between languages a bilingual model. As the children advance in their skills, bilingual intervention begins to focus on the teaching and facilitating practice in the differences between the languages – for example under the cross linguistic model, the differences between  syntax elements in SVO sentences are explicitly taught – you can see the change in word order in Spanish here compared to English.</a:t>
            </a:r>
            <a:endParaRPr lang="en-US" dirty="0"/>
          </a:p>
        </p:txBody>
      </p:sp>
      <p:sp>
        <p:nvSpPr>
          <p:cNvPr id="4" name="Slide Number Placeholder 3"/>
          <p:cNvSpPr>
            <a:spLocks noGrp="1"/>
          </p:cNvSpPr>
          <p:nvPr>
            <p:ph type="sldNum" sz="quarter" idx="10"/>
          </p:nvPr>
        </p:nvSpPr>
        <p:spPr/>
        <p:txBody>
          <a:bodyPr/>
          <a:lstStyle/>
          <a:p>
            <a:fld id="{F9BFEC1E-98E3-CA46-98BE-9F77386776F6}" type="slidenum">
              <a:rPr lang="en-US" smtClean="0"/>
              <a:pPr/>
              <a:t>13</a:t>
            </a:fld>
            <a:endParaRPr lang="en-US"/>
          </a:p>
        </p:txBody>
      </p:sp>
    </p:spTree>
    <p:extLst>
      <p:ext uri="{BB962C8B-B14F-4D97-AF65-F5344CB8AC3E}">
        <p14:creationId xmlns:p14="http://schemas.microsoft.com/office/powerpoint/2010/main" val="1221566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381000" y="685800"/>
            <a:ext cx="6096000" cy="3429000"/>
          </a:xfrm>
          <a:ln/>
        </p:spPr>
      </p:sp>
      <p:sp>
        <p:nvSpPr>
          <p:cNvPr id="184323" name="Notes Placeholder 2"/>
          <p:cNvSpPr>
            <a:spLocks noGrp="1"/>
          </p:cNvSpPr>
          <p:nvPr>
            <p:ph type="body" idx="1"/>
          </p:nvPr>
        </p:nvSpPr>
        <p:spPr>
          <a:noFill/>
          <a:ln/>
        </p:spPr>
        <p:txBody>
          <a:bodyPr/>
          <a:lstStyle/>
          <a:p>
            <a:r>
              <a:rPr lang="en-US" dirty="0"/>
              <a:t>The needs of sequential</a:t>
            </a:r>
            <a:r>
              <a:rPr lang="en-US" baseline="0" dirty="0"/>
              <a:t> learners can be met with professionals in LSL and mainstream programs who follow collaborative approaches</a:t>
            </a:r>
            <a:endParaRPr lang="en-US" dirty="0"/>
          </a:p>
        </p:txBody>
      </p:sp>
      <p:sp>
        <p:nvSpPr>
          <p:cNvPr id="184324" name="Slide Number Placeholder 3"/>
          <p:cNvSpPr>
            <a:spLocks noGrp="1"/>
          </p:cNvSpPr>
          <p:nvPr>
            <p:ph type="sldNum" sz="quarter" idx="5"/>
          </p:nvPr>
        </p:nvSpPr>
        <p:spPr>
          <a:noFill/>
        </p:spPr>
        <p:txBody>
          <a:bodyPr/>
          <a:lstStyle/>
          <a:p>
            <a:fld id="{934700D3-67CE-4C8A-BA65-A2D38C800BFF}" type="slidenum">
              <a:rPr lang="en-US" smtClean="0"/>
              <a:pPr/>
              <a:t>14</a:t>
            </a:fld>
            <a:endParaRPr lang="en-US"/>
          </a:p>
        </p:txBody>
      </p:sp>
    </p:spTree>
    <p:extLst>
      <p:ext uri="{BB962C8B-B14F-4D97-AF65-F5344CB8AC3E}">
        <p14:creationId xmlns:p14="http://schemas.microsoft.com/office/powerpoint/2010/main" val="197589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381000" y="685800"/>
            <a:ext cx="6096000" cy="3429000"/>
          </a:xfrm>
          <a:ln/>
        </p:spPr>
      </p:sp>
      <p:sp>
        <p:nvSpPr>
          <p:cNvPr id="184323" name="Notes Placeholder 2"/>
          <p:cNvSpPr>
            <a:spLocks noGrp="1"/>
          </p:cNvSpPr>
          <p:nvPr>
            <p:ph type="body" idx="1"/>
          </p:nvPr>
        </p:nvSpPr>
        <p:spPr>
          <a:noFill/>
          <a:ln/>
        </p:spPr>
        <p:txBody>
          <a:bodyPr/>
          <a:lstStyle/>
          <a:p>
            <a:r>
              <a:rPr lang="en-US" dirty="0"/>
              <a:t>The needs of sequential</a:t>
            </a:r>
            <a:r>
              <a:rPr lang="en-US" baseline="0" dirty="0"/>
              <a:t> learners can be met with professionals in LSL and mainstream programs who follow collaborative approaches</a:t>
            </a:r>
            <a:endParaRPr lang="en-US" dirty="0"/>
          </a:p>
        </p:txBody>
      </p:sp>
      <p:sp>
        <p:nvSpPr>
          <p:cNvPr id="184324" name="Slide Number Placeholder 3"/>
          <p:cNvSpPr>
            <a:spLocks noGrp="1"/>
          </p:cNvSpPr>
          <p:nvPr>
            <p:ph type="sldNum" sz="quarter" idx="5"/>
          </p:nvPr>
        </p:nvSpPr>
        <p:spPr>
          <a:noFill/>
        </p:spPr>
        <p:txBody>
          <a:bodyPr/>
          <a:lstStyle/>
          <a:p>
            <a:fld id="{934700D3-67CE-4C8A-BA65-A2D38C800BFF}" type="slidenum">
              <a:rPr lang="en-US" smtClean="0"/>
              <a:pPr/>
              <a:t>15</a:t>
            </a:fld>
            <a:endParaRPr lang="en-US"/>
          </a:p>
        </p:txBody>
      </p:sp>
    </p:spTree>
    <p:extLst>
      <p:ext uri="{BB962C8B-B14F-4D97-AF65-F5344CB8AC3E}">
        <p14:creationId xmlns:p14="http://schemas.microsoft.com/office/powerpoint/2010/main" val="197589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381000" y="685800"/>
            <a:ext cx="6096000" cy="3429000"/>
          </a:xfrm>
          <a:ln/>
        </p:spPr>
      </p:sp>
      <p:sp>
        <p:nvSpPr>
          <p:cNvPr id="184323" name="Notes Placeholder 2"/>
          <p:cNvSpPr>
            <a:spLocks noGrp="1"/>
          </p:cNvSpPr>
          <p:nvPr>
            <p:ph type="body" idx="1"/>
          </p:nvPr>
        </p:nvSpPr>
        <p:spPr>
          <a:noFill/>
          <a:ln/>
        </p:spPr>
        <p:txBody>
          <a:bodyPr/>
          <a:lstStyle/>
          <a:p>
            <a:r>
              <a:rPr lang="en-US" dirty="0"/>
              <a:t>The needs of sequential</a:t>
            </a:r>
            <a:r>
              <a:rPr lang="en-US" baseline="0" dirty="0"/>
              <a:t> learners can be met with professionals in LSL and mainstream programs who follow collaborative approaches</a:t>
            </a:r>
            <a:endParaRPr lang="en-US" dirty="0"/>
          </a:p>
        </p:txBody>
      </p:sp>
      <p:sp>
        <p:nvSpPr>
          <p:cNvPr id="184324" name="Slide Number Placeholder 3"/>
          <p:cNvSpPr>
            <a:spLocks noGrp="1"/>
          </p:cNvSpPr>
          <p:nvPr>
            <p:ph type="sldNum" sz="quarter" idx="5"/>
          </p:nvPr>
        </p:nvSpPr>
        <p:spPr>
          <a:noFill/>
        </p:spPr>
        <p:txBody>
          <a:bodyPr/>
          <a:lstStyle/>
          <a:p>
            <a:fld id="{934700D3-67CE-4C8A-BA65-A2D38C800BFF}" type="slidenum">
              <a:rPr lang="en-US" smtClean="0"/>
              <a:pPr/>
              <a:t>16</a:t>
            </a:fld>
            <a:endParaRPr lang="en-US"/>
          </a:p>
        </p:txBody>
      </p:sp>
    </p:spTree>
    <p:extLst>
      <p:ext uri="{BB962C8B-B14F-4D97-AF65-F5344CB8AC3E}">
        <p14:creationId xmlns:p14="http://schemas.microsoft.com/office/powerpoint/2010/main" val="197589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And</a:t>
            </a:r>
            <a:r>
              <a:rPr lang="en-US" baseline="0" dirty="0"/>
              <a:t> in situations where there is not enough staff to provide such professional support, compensatory strategies can be utilized. This will also be different for families who are bilingual vs. families who speak another language other than English. If you look under the bilingual family side, there is the tag team approach where the therapist implements the activity in one language and the parent implements the same activity in the other language. In the parent-centered integrated model, the parent prefers to have the therapy in English but implements the strategies learned at home in the other language. Skills learned are reported to the therapist who then integrates those new skills into the English lessons. Under the Mono-lingual other language families, interpreters can serve as the vehicle for family coaching.  If there is no access to an interpreter,  there are written resources such as John Tracy Clinic Correspondence Course or resources from </a:t>
            </a:r>
            <a:r>
              <a:rPr lang="en-US" baseline="0" dirty="0" err="1"/>
              <a:t>Hanen</a:t>
            </a:r>
            <a:r>
              <a:rPr lang="en-US" baseline="0" dirty="0"/>
              <a:t> and </a:t>
            </a:r>
            <a:r>
              <a:rPr lang="en-US" baseline="0" dirty="0" err="1"/>
              <a:t>lanugage</a:t>
            </a:r>
            <a:r>
              <a:rPr lang="en-US" baseline="0" dirty="0"/>
              <a:t> lizard.com that are available in many different languages that can serve as the interpreter.  In both families, coordinated services can be provided with a language teacher in the other language or both languages. </a:t>
            </a:r>
            <a:endParaRPr lang="en-US" dirty="0"/>
          </a:p>
        </p:txBody>
      </p:sp>
      <p:sp>
        <p:nvSpPr>
          <p:cNvPr id="4" name="Slide Number Placeholder 3"/>
          <p:cNvSpPr>
            <a:spLocks noGrp="1"/>
          </p:cNvSpPr>
          <p:nvPr>
            <p:ph type="sldNum" sz="quarter" idx="10"/>
          </p:nvPr>
        </p:nvSpPr>
        <p:spPr/>
        <p:txBody>
          <a:bodyPr/>
          <a:lstStyle/>
          <a:p>
            <a:pPr>
              <a:defRPr/>
            </a:pPr>
            <a:fld id="{1BC1A95B-B23B-44CD-AD52-22A1C21DDCE7}" type="slidenum">
              <a:rPr lang="en-US" smtClean="0"/>
              <a:pPr>
                <a:defRPr/>
              </a:pPr>
              <a:t>17</a:t>
            </a:fld>
            <a:endParaRPr lang="en-US"/>
          </a:p>
        </p:txBody>
      </p:sp>
    </p:spTree>
    <p:extLst>
      <p:ext uri="{BB962C8B-B14F-4D97-AF65-F5344CB8AC3E}">
        <p14:creationId xmlns:p14="http://schemas.microsoft.com/office/powerpoint/2010/main" val="109135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a:t>
            </a:r>
            <a:r>
              <a:rPr lang="en-US" baseline="0" dirty="0"/>
              <a:t> Dual Language Learning Programs, English Language Learning Programs and Heritage language programs. Dual language learning programs are considered additive because the continuously improve the development of both languages where English Language Learning Programs are considered subtractive and can negatively impact learning because the home language development is considered to be interrupted. To mitigate this professionals can encourage continued use of the minority language at home and/or continued development of the home language through Heritage Language programs</a:t>
            </a:r>
            <a:endParaRPr lang="en-US" dirty="0"/>
          </a:p>
        </p:txBody>
      </p:sp>
      <p:sp>
        <p:nvSpPr>
          <p:cNvPr id="4" name="Slide Number Placeholder 3"/>
          <p:cNvSpPr>
            <a:spLocks noGrp="1"/>
          </p:cNvSpPr>
          <p:nvPr>
            <p:ph type="sldNum" sz="quarter" idx="10"/>
          </p:nvPr>
        </p:nvSpPr>
        <p:spPr/>
        <p:txBody>
          <a:bodyPr/>
          <a:lstStyle/>
          <a:p>
            <a:fld id="{7F8CBF4C-6936-499D-B62A-64D8A2286B28}" type="slidenum">
              <a:rPr lang="en-US" smtClean="0"/>
              <a:t>18</a:t>
            </a:fld>
            <a:endParaRPr lang="en-US"/>
          </a:p>
        </p:txBody>
      </p:sp>
    </p:spTree>
    <p:extLst>
      <p:ext uri="{BB962C8B-B14F-4D97-AF65-F5344CB8AC3E}">
        <p14:creationId xmlns:p14="http://schemas.microsoft.com/office/powerpoint/2010/main" val="4023425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a:t>
            </a:r>
            <a:r>
              <a:rPr lang="en-US" baseline="0" dirty="0"/>
              <a:t> that you have had a review, let’s take a look at some case studies.</a:t>
            </a:r>
            <a:endParaRPr lang="en-US" dirty="0"/>
          </a:p>
        </p:txBody>
      </p:sp>
      <p:sp>
        <p:nvSpPr>
          <p:cNvPr id="4" name="Slide Number Placeholder 3"/>
          <p:cNvSpPr>
            <a:spLocks noGrp="1"/>
          </p:cNvSpPr>
          <p:nvPr>
            <p:ph type="sldNum" sz="quarter" idx="10"/>
          </p:nvPr>
        </p:nvSpPr>
        <p:spPr/>
        <p:txBody>
          <a:bodyPr/>
          <a:lstStyle/>
          <a:p>
            <a:fld id="{7F8CBF4C-6936-499D-B62A-64D8A2286B28}" type="slidenum">
              <a:rPr lang="en-US" smtClean="0"/>
              <a:t>20</a:t>
            </a:fld>
            <a:endParaRPr lang="en-US"/>
          </a:p>
        </p:txBody>
      </p:sp>
    </p:spTree>
    <p:extLst>
      <p:ext uri="{BB962C8B-B14F-4D97-AF65-F5344CB8AC3E}">
        <p14:creationId xmlns:p14="http://schemas.microsoft.com/office/powerpoint/2010/main" val="302003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List three considerations to make when designing  intervention</a:t>
            </a:r>
          </a:p>
          <a:p>
            <a:endParaRPr lang="en-AU" dirty="0"/>
          </a:p>
        </p:txBody>
      </p:sp>
      <p:sp>
        <p:nvSpPr>
          <p:cNvPr id="4" name="Slide Number Placeholder 3"/>
          <p:cNvSpPr>
            <a:spLocks noGrp="1"/>
          </p:cNvSpPr>
          <p:nvPr>
            <p:ph type="sldNum" sz="quarter" idx="10"/>
          </p:nvPr>
        </p:nvSpPr>
        <p:spPr/>
        <p:txBody>
          <a:bodyPr/>
          <a:lstStyle/>
          <a:p>
            <a:fld id="{7F8CBF4C-6936-499D-B62A-64D8A2286B28}" type="slidenum">
              <a:rPr lang="en-US" smtClean="0"/>
              <a:t>24</a:t>
            </a:fld>
            <a:endParaRPr lang="en-US"/>
          </a:p>
        </p:txBody>
      </p:sp>
    </p:spTree>
    <p:extLst>
      <p:ext uri="{BB962C8B-B14F-4D97-AF65-F5344CB8AC3E}">
        <p14:creationId xmlns:p14="http://schemas.microsoft.com/office/powerpoint/2010/main" val="1922712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8CBF4C-6936-499D-B62A-64D8A2286B28}" type="slidenum">
              <a:rPr lang="en-US" smtClean="0"/>
              <a:t>25</a:t>
            </a:fld>
            <a:endParaRPr lang="en-US"/>
          </a:p>
        </p:txBody>
      </p:sp>
    </p:spTree>
    <p:extLst>
      <p:ext uri="{BB962C8B-B14F-4D97-AF65-F5344CB8AC3E}">
        <p14:creationId xmlns:p14="http://schemas.microsoft.com/office/powerpoint/2010/main" val="241510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xfrm>
            <a:off x="381000" y="685800"/>
            <a:ext cx="6096000" cy="3429000"/>
          </a:xfrm>
          <a:ln/>
        </p:spPr>
      </p:sp>
      <p:sp>
        <p:nvSpPr>
          <p:cNvPr id="229379" name="Notes Placeholder 2"/>
          <p:cNvSpPr>
            <a:spLocks noGrp="1"/>
          </p:cNvSpPr>
          <p:nvPr>
            <p:ph type="body" idx="1"/>
          </p:nvPr>
        </p:nvSpPr>
        <p:spPr>
          <a:noFill/>
          <a:ln/>
        </p:spPr>
        <p:txBody>
          <a:bodyPr/>
          <a:lstStyle/>
          <a:p>
            <a:pPr lvl="4" eaLnBrk="1" hangingPunct="1">
              <a:spcBef>
                <a:spcPct val="0"/>
              </a:spcBef>
            </a:pPr>
            <a:endParaRPr lang="en-US" dirty="0"/>
          </a:p>
          <a:p>
            <a:pPr eaLnBrk="1" hangingPunct="1">
              <a:spcBef>
                <a:spcPct val="0"/>
              </a:spcBef>
            </a:pPr>
            <a:r>
              <a:rPr lang="en-US" dirty="0"/>
              <a:t>why we should support bilingualism.  Actually, there are many reasons – too many to cover in the interest of time, but I will cover a few</a:t>
            </a:r>
          </a:p>
          <a:p>
            <a:endParaRPr lang="en-US" dirty="0"/>
          </a:p>
        </p:txBody>
      </p:sp>
      <p:sp>
        <p:nvSpPr>
          <p:cNvPr id="229380" name="Slide Number Placeholder 3"/>
          <p:cNvSpPr>
            <a:spLocks noGrp="1"/>
          </p:cNvSpPr>
          <p:nvPr>
            <p:ph type="sldNum" sz="quarter" idx="5"/>
          </p:nvPr>
        </p:nvSpPr>
        <p:spPr>
          <a:noFill/>
        </p:spPr>
        <p:txBody>
          <a:bodyPr/>
          <a:lstStyle/>
          <a:p>
            <a:fld id="{3C3F5160-C39A-4EE0-989C-E5EA0D547BEE}" type="slidenum">
              <a:rPr lang="en-US" smtClean="0"/>
              <a:pPr/>
              <a:t>26</a:t>
            </a:fld>
            <a:endParaRPr lang="en-US"/>
          </a:p>
        </p:txBody>
      </p:sp>
    </p:spTree>
    <p:extLst>
      <p:ext uri="{BB962C8B-B14F-4D97-AF65-F5344CB8AC3E}">
        <p14:creationId xmlns:p14="http://schemas.microsoft.com/office/powerpoint/2010/main" val="315291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List three considerations to make when designing  intervention</a:t>
            </a:r>
          </a:p>
          <a:p>
            <a:endParaRPr lang="en-AU" dirty="0"/>
          </a:p>
        </p:txBody>
      </p:sp>
      <p:sp>
        <p:nvSpPr>
          <p:cNvPr id="4" name="Slide Number Placeholder 3"/>
          <p:cNvSpPr>
            <a:spLocks noGrp="1"/>
          </p:cNvSpPr>
          <p:nvPr>
            <p:ph type="sldNum" sz="quarter" idx="10"/>
          </p:nvPr>
        </p:nvSpPr>
        <p:spPr/>
        <p:txBody>
          <a:bodyPr/>
          <a:lstStyle/>
          <a:p>
            <a:fld id="{7F8CBF4C-6936-499D-B62A-64D8A2286B28}" type="slidenum">
              <a:rPr lang="en-US" smtClean="0"/>
              <a:t>2</a:t>
            </a:fld>
            <a:endParaRPr lang="en-US"/>
          </a:p>
        </p:txBody>
      </p:sp>
    </p:spTree>
    <p:extLst>
      <p:ext uri="{BB962C8B-B14F-4D97-AF65-F5344CB8AC3E}">
        <p14:creationId xmlns:p14="http://schemas.microsoft.com/office/powerpoint/2010/main" val="412806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I would like to review who</a:t>
            </a:r>
            <a:r>
              <a:rPr lang="en-US" baseline="0" dirty="0"/>
              <a:t> we are talking about. </a:t>
            </a:r>
            <a:endParaRPr lang="en-US" dirty="0"/>
          </a:p>
        </p:txBody>
      </p:sp>
      <p:sp>
        <p:nvSpPr>
          <p:cNvPr id="4" name="Slide Number Placeholder 3"/>
          <p:cNvSpPr>
            <a:spLocks noGrp="1"/>
          </p:cNvSpPr>
          <p:nvPr>
            <p:ph type="sldNum" sz="quarter" idx="10"/>
          </p:nvPr>
        </p:nvSpPr>
        <p:spPr/>
        <p:txBody>
          <a:bodyPr/>
          <a:lstStyle/>
          <a:p>
            <a:fld id="{7F8CBF4C-6936-499D-B62A-64D8A2286B28}" type="slidenum">
              <a:rPr lang="en-US" smtClean="0"/>
              <a:t>3</a:t>
            </a:fld>
            <a:endParaRPr lang="en-US"/>
          </a:p>
        </p:txBody>
      </p:sp>
    </p:spTree>
    <p:extLst>
      <p:ext uri="{BB962C8B-B14F-4D97-AF65-F5344CB8AC3E}">
        <p14:creationId xmlns:p14="http://schemas.microsoft.com/office/powerpoint/2010/main" val="121370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xfrm>
            <a:off x="381000" y="685800"/>
            <a:ext cx="6096000" cy="3429000"/>
          </a:xfrm>
          <a:ln/>
        </p:spPr>
      </p:sp>
      <p:sp>
        <p:nvSpPr>
          <p:cNvPr id="179203" name="Notes Placeholder 2"/>
          <p:cNvSpPr>
            <a:spLocks noGrp="1"/>
          </p:cNvSpPr>
          <p:nvPr>
            <p:ph type="body" idx="1"/>
          </p:nvPr>
        </p:nvSpPr>
        <p:spPr>
          <a:noFill/>
          <a:ln/>
        </p:spPr>
        <p:txBody>
          <a:bodyPr/>
          <a:lstStyle/>
          <a:p>
            <a:r>
              <a:rPr lang="en-US" dirty="0">
                <a:latin typeface="Calibri" charset="0"/>
              </a:rPr>
              <a:t>We are talking about children who are learning more than one language simultaneously</a:t>
            </a:r>
            <a:r>
              <a:rPr lang="en-US" baseline="0" dirty="0">
                <a:latin typeface="Calibri" charset="0"/>
              </a:rPr>
              <a:t> before the age of three and sequentially after the age of three. I want to point out that In the case of sequential learners, they have learned one language already and are limited proficient in the other language not delayed. These children can come from a home that speaks another language and does not know English referred to as “monolingual other” or they can come from a bilingual family who is proficient in both target languages. </a:t>
            </a:r>
            <a:endParaRPr lang="en-US" dirty="0"/>
          </a:p>
        </p:txBody>
      </p:sp>
      <p:sp>
        <p:nvSpPr>
          <p:cNvPr id="179204" name="Slide Number Placeholder 3"/>
          <p:cNvSpPr>
            <a:spLocks noGrp="1"/>
          </p:cNvSpPr>
          <p:nvPr>
            <p:ph type="sldNum" sz="quarter" idx="5"/>
          </p:nvPr>
        </p:nvSpPr>
        <p:spPr>
          <a:noFill/>
        </p:spPr>
        <p:txBody>
          <a:bodyPr/>
          <a:lstStyle/>
          <a:p>
            <a:fld id="{77248656-2C21-4E02-95D0-FA65043EBD70}" type="slidenum">
              <a:rPr lang="en-US" smtClean="0"/>
              <a:pPr/>
              <a:t>5</a:t>
            </a:fld>
            <a:endParaRPr lang="en-US"/>
          </a:p>
        </p:txBody>
      </p:sp>
    </p:spTree>
    <p:extLst>
      <p:ext uri="{BB962C8B-B14F-4D97-AF65-F5344CB8AC3E}">
        <p14:creationId xmlns:p14="http://schemas.microsoft.com/office/powerpoint/2010/main" val="147726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54220D21-BEE8-764B-96B7-D2014E6F8A55}" type="slidenum">
              <a:rPr lang="en-US"/>
              <a:pPr/>
              <a:t>7</a:t>
            </a:fld>
            <a:endParaRPr lang="en-US"/>
          </a:p>
        </p:txBody>
      </p:sp>
      <p:sp>
        <p:nvSpPr>
          <p:cNvPr id="53251"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a:lstStyle/>
          <a:p>
            <a:pPr eaLnBrk="1" hangingPunct="1">
              <a:spcBef>
                <a:spcPct val="0"/>
              </a:spcBef>
            </a:pPr>
            <a:r>
              <a:rPr lang="en-US" sz="1000" dirty="0"/>
              <a:t>Decisions regarding language of intervention depend on:</a:t>
            </a:r>
          </a:p>
          <a:p>
            <a:pPr eaLnBrk="1" hangingPunct="1">
              <a:spcBef>
                <a:spcPct val="0"/>
              </a:spcBef>
            </a:pPr>
            <a:r>
              <a:rPr lang="en-US" sz="1000" dirty="0"/>
              <a:t>Client’s dominant language </a:t>
            </a:r>
          </a:p>
          <a:p>
            <a:pPr eaLnBrk="1" hangingPunct="1">
              <a:spcBef>
                <a:spcPct val="0"/>
              </a:spcBef>
            </a:pPr>
            <a:r>
              <a:rPr lang="en-US" sz="1000" dirty="0"/>
              <a:t>Family language use </a:t>
            </a:r>
          </a:p>
          <a:p>
            <a:pPr eaLnBrk="1" hangingPunct="1">
              <a:spcBef>
                <a:spcPct val="0"/>
              </a:spcBef>
            </a:pPr>
            <a:r>
              <a:rPr lang="en-US" sz="1000" dirty="0"/>
              <a:t>Language environments </a:t>
            </a:r>
          </a:p>
        </p:txBody>
      </p:sp>
    </p:spTree>
    <p:extLst>
      <p:ext uri="{BB962C8B-B14F-4D97-AF65-F5344CB8AC3E}">
        <p14:creationId xmlns:p14="http://schemas.microsoft.com/office/powerpoint/2010/main" val="154999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1C2ABA6F-5C48-9E4E-8A95-3C56239C1CAF}" type="slidenum">
              <a:rPr lang="en-US"/>
              <a:pPr/>
              <a:t>8</a:t>
            </a:fld>
            <a:endParaRPr lang="en-US"/>
          </a:p>
        </p:txBody>
      </p:sp>
      <p:sp>
        <p:nvSpPr>
          <p:cNvPr id="55299"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a:lstStyle/>
          <a:p>
            <a:pPr eaLnBrk="1" hangingPunct="1">
              <a:spcBef>
                <a:spcPct val="0"/>
              </a:spcBef>
            </a:pPr>
            <a:endParaRPr lang="en-US" dirty="0"/>
          </a:p>
          <a:p>
            <a:r>
              <a:rPr lang="en-US" dirty="0"/>
              <a:t>In most cases, services initially should be provided in the dominant language if </a:t>
            </a:r>
            <a:r>
              <a:rPr lang="en-US" b="1" dirty="0"/>
              <a:t>clear</a:t>
            </a:r>
            <a:r>
              <a:rPr lang="en-US" dirty="0"/>
              <a:t> dominance can be determined</a:t>
            </a:r>
          </a:p>
          <a:p>
            <a:r>
              <a:rPr lang="en-US" dirty="0"/>
              <a:t>In cases where no clear dominance can be determined, (such as a baby) services should be provided in the home language. This approach will promote the development of first language skills (skills that may be transferred to the second language) and facilitate family involvement </a:t>
            </a:r>
          </a:p>
          <a:p>
            <a:r>
              <a:rPr lang="en-US" dirty="0"/>
              <a:t>Another option is based on the bilingual model where content is addressed in both languages. This model stresses the transfer of knowledge and skills between languages and emphasizes that both languages are valued and valuable.</a:t>
            </a:r>
          </a:p>
          <a:p>
            <a:pPr eaLnBrk="1" hangingPunct="1">
              <a:spcBef>
                <a:spcPct val="0"/>
              </a:spcBef>
            </a:pPr>
            <a:endParaRPr lang="en-US" dirty="0"/>
          </a:p>
          <a:p>
            <a:pPr eaLnBrk="1" hangingPunct="1">
              <a:spcBef>
                <a:spcPct val="0"/>
              </a:spcBef>
            </a:pPr>
            <a:endParaRPr lang="en-US" dirty="0"/>
          </a:p>
        </p:txBody>
      </p:sp>
    </p:spTree>
    <p:extLst>
      <p:ext uri="{BB962C8B-B14F-4D97-AF65-F5344CB8AC3E}">
        <p14:creationId xmlns:p14="http://schemas.microsoft.com/office/powerpoint/2010/main" val="9563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1428" tIns="45715" rIns="91428" bIns="45715" anchor="b">
            <a:prstTxWarp prst="textNoShape">
              <a:avLst/>
            </a:prstTxWarp>
          </a:bodyPr>
          <a:lstStyle/>
          <a:p>
            <a:pPr algn="r"/>
            <a:fld id="{3D21ECF2-57A5-4145-9940-022F4C056EC9}" type="slidenum">
              <a:rPr lang="en-US" sz="1200">
                <a:latin typeface="Calibri" charset="0"/>
              </a:rPr>
              <a:pPr algn="r"/>
              <a:t>10</a:t>
            </a:fld>
            <a:endParaRPr lang="en-US" sz="1200">
              <a:latin typeface="Calibri" charset="0"/>
            </a:endParaRPr>
          </a:p>
        </p:txBody>
      </p:sp>
      <p:sp>
        <p:nvSpPr>
          <p:cNvPr id="501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23908" name="Rectangle 3"/>
          <p:cNvSpPr>
            <a:spLocks noGrp="1" noChangeArrowheads="1"/>
          </p:cNvSpPr>
          <p:nvPr>
            <p:ph type="body" idx="1"/>
          </p:nvPr>
        </p:nvSpPr>
        <p:spPr>
          <a:ln/>
        </p:spPr>
        <p:txBody>
          <a:bodyPr/>
          <a:lstStyle/>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 need to facilitate dual language learning competence for children with cochlear implants.  This will require good speech perception and a quality early learning environment that makes improvements</a:t>
            </a:r>
            <a:r>
              <a:rPr lang="en-US" sz="1200" kern="1200" baseline="0" dirty="0">
                <a:solidFill>
                  <a:schemeClr val="tx1"/>
                </a:solidFill>
                <a:latin typeface="+mn-lt"/>
                <a:ea typeface="+mn-ea"/>
                <a:cs typeface="+mn-cs"/>
              </a:rPr>
              <a:t> in both languages</a:t>
            </a:r>
            <a:r>
              <a:rPr lang="en-US" sz="1200" kern="1200" dirty="0">
                <a:solidFill>
                  <a:schemeClr val="tx1"/>
                </a:solidFill>
                <a:latin typeface="+mn-lt"/>
                <a:ea typeface="+mn-ea"/>
                <a:cs typeface="+mn-cs"/>
              </a:rPr>
              <a:t>..</a:t>
            </a:r>
          </a:p>
          <a:p>
            <a:pPr eaLnBrk="1" hangingPunct="1">
              <a:lnSpc>
                <a:spcPct val="90000"/>
              </a:lnSpc>
              <a:spcBef>
                <a:spcPct val="0"/>
              </a:spcBef>
              <a:defRPr/>
            </a:pPr>
            <a:endParaRPr lang="en-US" dirty="0"/>
          </a:p>
        </p:txBody>
      </p:sp>
    </p:spTree>
    <p:extLst>
      <p:ext uri="{BB962C8B-B14F-4D97-AF65-F5344CB8AC3E}">
        <p14:creationId xmlns:p14="http://schemas.microsoft.com/office/powerpoint/2010/main" val="319537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can be done through intervention </a:t>
            </a:r>
            <a:r>
              <a:rPr lang="en-US" baseline="0" dirty="0"/>
              <a:t>environments that facilitate either simultaneous or sequential learning via professional or compensatory support.</a:t>
            </a:r>
            <a:endParaRPr lang="en-US" dirty="0"/>
          </a:p>
        </p:txBody>
      </p:sp>
      <p:sp>
        <p:nvSpPr>
          <p:cNvPr id="4" name="Slide Number Placeholder 3"/>
          <p:cNvSpPr>
            <a:spLocks noGrp="1"/>
          </p:cNvSpPr>
          <p:nvPr>
            <p:ph type="sldNum" sz="quarter" idx="10"/>
          </p:nvPr>
        </p:nvSpPr>
        <p:spPr/>
        <p:txBody>
          <a:bodyPr/>
          <a:lstStyle/>
          <a:p>
            <a:fld id="{7F8CBF4C-6936-499D-B62A-64D8A2286B28}" type="slidenum">
              <a:rPr lang="en-US" smtClean="0"/>
              <a:t>11</a:t>
            </a:fld>
            <a:endParaRPr lang="en-US"/>
          </a:p>
        </p:txBody>
      </p:sp>
    </p:spTree>
    <p:extLst>
      <p:ext uri="{BB962C8B-B14F-4D97-AF65-F5344CB8AC3E}">
        <p14:creationId xmlns:p14="http://schemas.microsoft.com/office/powerpoint/2010/main" val="264348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91F9EF-ADA7-4817-8790-C561E93914A2}" type="slidenum">
              <a:rPr lang="en-US" smtClean="0"/>
              <a:pPr fontAlgn="base">
                <a:spcBef>
                  <a:spcPct val="0"/>
                </a:spcBef>
                <a:spcAft>
                  <a:spcPct val="0"/>
                </a:spcAft>
                <a:defRPr/>
              </a:pPr>
              <a:t>12</a:t>
            </a:fld>
            <a:endParaRPr lang="en-US"/>
          </a:p>
        </p:txBody>
      </p:sp>
      <p:sp>
        <p:nvSpPr>
          <p:cNvPr id="25395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53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26" indent="-223826">
              <a:lnSpc>
                <a:spcPct val="90000"/>
              </a:lnSpc>
              <a:spcBef>
                <a:spcPct val="0"/>
              </a:spcBef>
            </a:pPr>
            <a:endParaRPr lang="en-US" sz="1000" dirty="0"/>
          </a:p>
          <a:p>
            <a:pPr marL="223826" marR="0" indent="-223826" algn="l" defTabSz="457200" rtl="0" eaLnBrk="1" fontAlgn="auto" latinLnBrk="0" hangingPunct="1">
              <a:lnSpc>
                <a:spcPct val="90000"/>
              </a:lnSpc>
              <a:spcBef>
                <a:spcPct val="0"/>
              </a:spcBef>
              <a:spcAft>
                <a:spcPts val="0"/>
              </a:spcAft>
              <a:buClrTx/>
              <a:buSzTx/>
              <a:buFontTx/>
              <a:buNone/>
              <a:tabLst/>
              <a:defRPr/>
            </a:pPr>
            <a:r>
              <a:rPr lang="en-US" sz="1200" kern="1200" dirty="0">
                <a:solidFill>
                  <a:schemeClr val="tx1"/>
                </a:solidFill>
                <a:latin typeface="+mn-lt"/>
                <a:ea typeface="+mn-ea"/>
                <a:cs typeface="+mn-cs"/>
              </a:rPr>
              <a:t>Meeting the needs of simultaneous bilinguals with HI who come from homes that do not speak English can be done through a continuum of professional services implemented by LSL programs that we discussed earlier</a:t>
            </a:r>
            <a:endParaRPr lang="en-US" sz="1000" dirty="0"/>
          </a:p>
        </p:txBody>
      </p:sp>
    </p:spTree>
    <p:extLst>
      <p:ext uri="{BB962C8B-B14F-4D97-AF65-F5344CB8AC3E}">
        <p14:creationId xmlns:p14="http://schemas.microsoft.com/office/powerpoint/2010/main" val="184139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7" name="Rechteck 6"/>
          <p:cNvSpPr/>
          <p:nvPr/>
        </p:nvSpPr>
        <p:spPr>
          <a:xfrm>
            <a:off x="2" y="2995512"/>
            <a:ext cx="9143999" cy="11881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9" name="Rechteck 8"/>
          <p:cNvSpPr/>
          <p:nvPr/>
        </p:nvSpPr>
        <p:spPr>
          <a:xfrm>
            <a:off x="395537" y="2995512"/>
            <a:ext cx="6624389" cy="1188132"/>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3" name="Untertitel 2"/>
          <p:cNvSpPr>
            <a:spLocks noGrp="1"/>
          </p:cNvSpPr>
          <p:nvPr>
            <p:ph type="subTitle" idx="1"/>
          </p:nvPr>
        </p:nvSpPr>
        <p:spPr>
          <a:xfrm>
            <a:off x="782429" y="3717480"/>
            <a:ext cx="6228547" cy="312432"/>
          </a:xfrm>
        </p:spPr>
        <p:txBody>
          <a:bodyPr>
            <a:normAutofit/>
          </a:bodyPr>
          <a:lstStyle>
            <a:lvl1pPr marL="0" indent="0" algn="l">
              <a:buNone/>
              <a:defRPr sz="2400">
                <a:solidFill>
                  <a:schemeClr val="bg1">
                    <a:alpha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
        <p:nvSpPr>
          <p:cNvPr id="2" name="Titel 1"/>
          <p:cNvSpPr>
            <a:spLocks noGrp="1"/>
          </p:cNvSpPr>
          <p:nvPr>
            <p:ph type="ctrTitle" hasCustomPrompt="1"/>
          </p:nvPr>
        </p:nvSpPr>
        <p:spPr>
          <a:xfrm>
            <a:off x="755577" y="3219822"/>
            <a:ext cx="6264349" cy="538187"/>
          </a:xfrm>
        </p:spPr>
        <p:txBody>
          <a:bodyPr wrap="square">
            <a:normAutofit/>
          </a:bodyPr>
          <a:lstStyle>
            <a:lvl1pPr algn="l">
              <a:defRPr sz="4500">
                <a:solidFill>
                  <a:schemeClr val="bg1"/>
                </a:solidFill>
                <a:latin typeface="+mj-lt"/>
              </a:defRPr>
            </a:lvl1pPr>
          </a:lstStyle>
          <a:p>
            <a:r>
              <a:rPr lang="de-DE" dirty="0"/>
              <a:t>Präsentationstitel</a:t>
            </a:r>
          </a:p>
        </p:txBody>
      </p:sp>
      <p:sp>
        <p:nvSpPr>
          <p:cNvPr id="11" name="Textplatzhalter 10"/>
          <p:cNvSpPr>
            <a:spLocks noGrp="1"/>
          </p:cNvSpPr>
          <p:nvPr>
            <p:ph type="body" sz="quarter" idx="10" hasCustomPrompt="1"/>
          </p:nvPr>
        </p:nvSpPr>
        <p:spPr>
          <a:xfrm>
            <a:off x="784229" y="4245769"/>
            <a:ext cx="6235697" cy="540544"/>
          </a:xfrm>
        </p:spPr>
        <p:txBody>
          <a:bodyPr>
            <a:normAutofit/>
          </a:bodyPr>
          <a:lstStyle>
            <a:lvl1pPr marL="0" indent="0">
              <a:buNone/>
              <a:defRPr sz="2000" baseline="0"/>
            </a:lvl1pPr>
          </a:lstStyle>
          <a:p>
            <a:r>
              <a:rPr lang="de-DE" dirty="0"/>
              <a:t>Vorname Nachname – Name der Veranstaltung</a:t>
            </a:r>
          </a:p>
        </p:txBody>
      </p:sp>
    </p:spTree>
    <p:extLst>
      <p:ext uri="{BB962C8B-B14F-4D97-AF65-F5344CB8AC3E}">
        <p14:creationId xmlns:p14="http://schemas.microsoft.com/office/powerpoint/2010/main" val="2974610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4:3">
    <p:spTree>
      <p:nvGrpSpPr>
        <p:cNvPr id="1" name=""/>
        <p:cNvGrpSpPr/>
        <p:nvPr/>
      </p:nvGrpSpPr>
      <p:grpSpPr>
        <a:xfrm>
          <a:off x="0" y="0"/>
          <a:ext cx="0" cy="0"/>
          <a:chOff x="0" y="0"/>
          <a:chExt cx="0" cy="0"/>
        </a:xfrm>
      </p:grpSpPr>
      <p:sp>
        <p:nvSpPr>
          <p:cNvPr id="5" name="Rechteck 4"/>
          <p:cNvSpPr/>
          <p:nvPr/>
        </p:nvSpPr>
        <p:spPr>
          <a:xfrm>
            <a:off x="-12700" y="0"/>
            <a:ext cx="91567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Medienplatzhalter 3"/>
          <p:cNvSpPr>
            <a:spLocks noGrp="1"/>
          </p:cNvSpPr>
          <p:nvPr>
            <p:ph type="media" sz="quarter" idx="10"/>
          </p:nvPr>
        </p:nvSpPr>
        <p:spPr>
          <a:xfrm>
            <a:off x="-6350" y="-4050"/>
            <a:ext cx="9156700" cy="5151600"/>
          </a:xfrm>
        </p:spPr>
        <p:txBody>
          <a:bodyPr/>
          <a:lstStyle>
            <a:lvl1pPr marL="0" indent="0">
              <a:buNone/>
              <a:defRPr/>
            </a:lvl1pPr>
          </a:lstStyle>
          <a:p>
            <a:r>
              <a:rPr lang="en-US"/>
              <a:t>Click icon to add media</a:t>
            </a:r>
            <a:endParaRPr lang="de-DE" dirty="0"/>
          </a:p>
        </p:txBody>
      </p:sp>
    </p:spTree>
    <p:extLst>
      <p:ext uri="{BB962C8B-B14F-4D97-AF65-F5344CB8AC3E}">
        <p14:creationId xmlns:p14="http://schemas.microsoft.com/office/powerpoint/2010/main" val="3680428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9" name="Titel 25"/>
          <p:cNvSpPr>
            <a:spLocks noGrp="1"/>
          </p:cNvSpPr>
          <p:nvPr>
            <p:ph type="title"/>
          </p:nvPr>
        </p:nvSpPr>
        <p:spPr>
          <a:xfrm>
            <a:off x="272728" y="587816"/>
            <a:ext cx="6747544" cy="742113"/>
          </a:xfrm>
        </p:spPr>
        <p:txBody>
          <a:bodyPr>
            <a:noAutofit/>
          </a:bodyPr>
          <a:lstStyle/>
          <a:p>
            <a:r>
              <a:rPr lang="en-US"/>
              <a:t>Click to edit Master title style</a:t>
            </a:r>
            <a:endParaRPr lang="de-DE" dirty="0"/>
          </a:p>
        </p:txBody>
      </p:sp>
      <p:sp>
        <p:nvSpPr>
          <p:cNvPr id="15" name="Rechteck 14"/>
          <p:cNvSpPr/>
          <p:nvPr/>
        </p:nvSpPr>
        <p:spPr>
          <a:xfrm>
            <a:off x="2" y="4851894"/>
            <a:ext cx="9143999" cy="29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6" name="Rechteck 15"/>
          <p:cNvSpPr/>
          <p:nvPr/>
        </p:nvSpPr>
        <p:spPr>
          <a:xfrm>
            <a:off x="395537" y="4851894"/>
            <a:ext cx="6624389" cy="297000"/>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7" name="Datumsplatzhalter 3"/>
          <p:cNvSpPr txBox="1">
            <a:spLocks/>
          </p:cNvSpPr>
          <p:nvPr/>
        </p:nvSpPr>
        <p:spPr>
          <a:xfrm>
            <a:off x="395288" y="4851894"/>
            <a:ext cx="6624637" cy="294226"/>
          </a:xfrm>
          <a:prstGeom prst="rect">
            <a:avLst/>
          </a:prstGeom>
        </p:spPr>
        <p:txBody>
          <a:bodyPr vert="horz" lIns="91440" tIns="45720" rIns="91440" bIns="45720" rtlCol="0" anchor="ctr"/>
          <a:lstStyle>
            <a:defPPr>
              <a:defRPr lang="de-DE"/>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bg1">
                    <a:alpha val="40000"/>
                  </a:schemeClr>
                </a:solidFill>
              </a:rPr>
              <a:t>© MED-EL</a:t>
            </a:r>
          </a:p>
        </p:txBody>
      </p:sp>
    </p:spTree>
    <p:extLst>
      <p:ext uri="{BB962C8B-B14F-4D97-AF65-F5344CB8AC3E}">
        <p14:creationId xmlns:p14="http://schemas.microsoft.com/office/powerpoint/2010/main" val="420328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bschnittsfolie">
    <p:spTree>
      <p:nvGrpSpPr>
        <p:cNvPr id="1" name=""/>
        <p:cNvGrpSpPr/>
        <p:nvPr/>
      </p:nvGrpSpPr>
      <p:grpSpPr>
        <a:xfrm>
          <a:off x="0" y="0"/>
          <a:ext cx="0" cy="0"/>
          <a:chOff x="0" y="0"/>
          <a:chExt cx="0" cy="0"/>
        </a:xfrm>
      </p:grpSpPr>
      <p:sp>
        <p:nvSpPr>
          <p:cNvPr id="7" name="Rechteck 6"/>
          <p:cNvSpPr/>
          <p:nvPr/>
        </p:nvSpPr>
        <p:spPr>
          <a:xfrm>
            <a:off x="2" y="2995512"/>
            <a:ext cx="9143999" cy="11881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8" name="Rechteck 7"/>
          <p:cNvSpPr/>
          <p:nvPr/>
        </p:nvSpPr>
        <p:spPr>
          <a:xfrm>
            <a:off x="395536" y="2995512"/>
            <a:ext cx="6725210" cy="1188132"/>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1" name="Untertitel 2"/>
          <p:cNvSpPr>
            <a:spLocks noGrp="1"/>
          </p:cNvSpPr>
          <p:nvPr>
            <p:ph type="subTitle" idx="1"/>
          </p:nvPr>
        </p:nvSpPr>
        <p:spPr>
          <a:xfrm>
            <a:off x="791954" y="3207598"/>
            <a:ext cx="6328792" cy="378042"/>
          </a:xfrm>
        </p:spPr>
        <p:txBody>
          <a:bodyPr>
            <a:normAutofit/>
          </a:bodyPr>
          <a:lstStyle>
            <a:lvl1pPr marL="0" indent="0" algn="l">
              <a:buNone/>
              <a:defRPr sz="2400">
                <a:solidFill>
                  <a:schemeClr val="bg1">
                    <a:alpha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
        <p:nvSpPr>
          <p:cNvPr id="12" name="Titel 1"/>
          <p:cNvSpPr>
            <a:spLocks noGrp="1"/>
          </p:cNvSpPr>
          <p:nvPr>
            <p:ph type="ctrTitle" hasCustomPrompt="1"/>
          </p:nvPr>
        </p:nvSpPr>
        <p:spPr>
          <a:xfrm>
            <a:off x="755576" y="3491725"/>
            <a:ext cx="6365170" cy="538187"/>
          </a:xfrm>
        </p:spPr>
        <p:txBody>
          <a:bodyPr wrap="square">
            <a:normAutofit/>
          </a:bodyPr>
          <a:lstStyle>
            <a:lvl1pPr algn="l">
              <a:defRPr sz="4500">
                <a:solidFill>
                  <a:schemeClr val="bg1"/>
                </a:solidFill>
                <a:latin typeface="+mj-lt"/>
              </a:defRPr>
            </a:lvl1pPr>
          </a:lstStyle>
          <a:p>
            <a:r>
              <a:rPr lang="de-DE" dirty="0"/>
              <a:t>Abschnittstitel</a:t>
            </a:r>
          </a:p>
        </p:txBody>
      </p:sp>
    </p:spTree>
    <p:extLst>
      <p:ext uri="{BB962C8B-B14F-4D97-AF65-F5344CB8AC3E}">
        <p14:creationId xmlns:p14="http://schemas.microsoft.com/office/powerpoint/2010/main" val="2885514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75282" y="789552"/>
            <a:ext cx="3106490" cy="540060"/>
          </a:xfrm>
        </p:spPr>
        <p:txBody>
          <a:bodyPr anchor="t"/>
          <a:lstStyle>
            <a:lvl1pPr algn="l">
              <a:defRPr sz="2000" b="0"/>
            </a:lvl1pPr>
          </a:lstStyle>
          <a:p>
            <a:r>
              <a:rPr lang="en-US"/>
              <a:t>Click to edit Master title style</a:t>
            </a:r>
            <a:endParaRPr lang="de-DE" dirty="0"/>
          </a:p>
        </p:txBody>
      </p:sp>
      <p:sp>
        <p:nvSpPr>
          <p:cNvPr id="3" name="Inhaltsplatzhalter 2"/>
          <p:cNvSpPr>
            <a:spLocks noGrp="1"/>
          </p:cNvSpPr>
          <p:nvPr>
            <p:ph idx="1"/>
          </p:nvPr>
        </p:nvSpPr>
        <p:spPr>
          <a:xfrm>
            <a:off x="3575050" y="1437624"/>
            <a:ext cx="5245422" cy="318635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Textplatzhalter 3"/>
          <p:cNvSpPr>
            <a:spLocks noGrp="1"/>
          </p:cNvSpPr>
          <p:nvPr>
            <p:ph type="body" sz="half" idx="2"/>
          </p:nvPr>
        </p:nvSpPr>
        <p:spPr>
          <a:xfrm>
            <a:off x="273299" y="1437624"/>
            <a:ext cx="3117999" cy="31863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hteck 7"/>
          <p:cNvSpPr/>
          <p:nvPr/>
        </p:nvSpPr>
        <p:spPr>
          <a:xfrm>
            <a:off x="2" y="4851894"/>
            <a:ext cx="9143999" cy="29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9" name="Rechteck 8"/>
          <p:cNvSpPr/>
          <p:nvPr/>
        </p:nvSpPr>
        <p:spPr>
          <a:xfrm>
            <a:off x="395537" y="4851894"/>
            <a:ext cx="6624389" cy="297000"/>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0" name="Datumsplatzhalter 3"/>
          <p:cNvSpPr txBox="1">
            <a:spLocks/>
          </p:cNvSpPr>
          <p:nvPr/>
        </p:nvSpPr>
        <p:spPr>
          <a:xfrm>
            <a:off x="395288" y="4851894"/>
            <a:ext cx="6624637" cy="294226"/>
          </a:xfrm>
          <a:prstGeom prst="rect">
            <a:avLst/>
          </a:prstGeom>
        </p:spPr>
        <p:txBody>
          <a:bodyPr vert="horz" lIns="91440" tIns="45720" rIns="91440" bIns="45720" rtlCol="0" anchor="ctr"/>
          <a:lstStyle>
            <a:defPPr>
              <a:defRPr lang="de-DE"/>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bg1">
                    <a:alpha val="40000"/>
                  </a:schemeClr>
                </a:solidFill>
              </a:rPr>
              <a:t>© MED-EL</a:t>
            </a:r>
          </a:p>
        </p:txBody>
      </p:sp>
    </p:spTree>
    <p:extLst>
      <p:ext uri="{BB962C8B-B14F-4D97-AF65-F5344CB8AC3E}">
        <p14:creationId xmlns:p14="http://schemas.microsoft.com/office/powerpoint/2010/main" val="3155581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0">
                <a:solidFill>
                  <a:schemeClr val="accent3"/>
                </a:solidFill>
              </a:defRPr>
            </a:lvl1pPr>
          </a:lstStyle>
          <a:p>
            <a:r>
              <a:rPr lang="en-US"/>
              <a:t>Click to edit Master title style</a:t>
            </a:r>
            <a:endParaRPr lang="de-DE" dirty="0"/>
          </a:p>
        </p:txBody>
      </p:sp>
      <p:sp>
        <p:nvSpPr>
          <p:cNvPr id="3" name="Bildplatzhalter 2"/>
          <p:cNvSpPr>
            <a:spLocks noGrp="1"/>
          </p:cNvSpPr>
          <p:nvPr>
            <p:ph type="pic" idx="1"/>
          </p:nvPr>
        </p:nvSpPr>
        <p:spPr>
          <a:xfrm>
            <a:off x="1792288" y="735546"/>
            <a:ext cx="5486400" cy="28101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DE" dirty="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hteck 7"/>
          <p:cNvSpPr/>
          <p:nvPr/>
        </p:nvSpPr>
        <p:spPr>
          <a:xfrm>
            <a:off x="2" y="4851894"/>
            <a:ext cx="9143999" cy="29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9" name="Rechteck 8"/>
          <p:cNvSpPr/>
          <p:nvPr/>
        </p:nvSpPr>
        <p:spPr>
          <a:xfrm>
            <a:off x="395537" y="4851894"/>
            <a:ext cx="6624389" cy="297000"/>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2" name="Datumsplatzhalter 3"/>
          <p:cNvSpPr txBox="1">
            <a:spLocks/>
          </p:cNvSpPr>
          <p:nvPr/>
        </p:nvSpPr>
        <p:spPr>
          <a:xfrm>
            <a:off x="395288" y="4851894"/>
            <a:ext cx="6624637" cy="294226"/>
          </a:xfrm>
          <a:prstGeom prst="rect">
            <a:avLst/>
          </a:prstGeom>
        </p:spPr>
        <p:txBody>
          <a:bodyPr vert="horz" lIns="91440" tIns="45720" rIns="91440" bIns="45720" rtlCol="0" anchor="ctr"/>
          <a:lstStyle>
            <a:defPPr>
              <a:defRPr lang="de-DE"/>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bg1">
                    <a:alpha val="40000"/>
                  </a:schemeClr>
                </a:solidFill>
              </a:rPr>
              <a:t>© MED-EL</a:t>
            </a:r>
          </a:p>
        </p:txBody>
      </p:sp>
    </p:spTree>
    <p:extLst>
      <p:ext uri="{BB962C8B-B14F-4D97-AF65-F5344CB8AC3E}">
        <p14:creationId xmlns:p14="http://schemas.microsoft.com/office/powerpoint/2010/main" val="472997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Endslide">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735807"/>
            <a:ext cx="9144000" cy="4407694"/>
          </a:xfrm>
        </p:spPr>
        <p:txBody>
          <a:bodyPr/>
          <a:lstStyle>
            <a:lvl1pPr marL="0" indent="0">
              <a:buNone/>
              <a:defRPr/>
            </a:lvl1pPr>
          </a:lstStyle>
          <a:p>
            <a:r>
              <a:rPr lang="en-US"/>
              <a:t>Click icon to add picture</a:t>
            </a:r>
            <a:endParaRPr lang="de-DE"/>
          </a:p>
        </p:txBody>
      </p:sp>
    </p:spTree>
    <p:extLst>
      <p:ext uri="{BB962C8B-B14F-4D97-AF65-F5344CB8AC3E}">
        <p14:creationId xmlns:p14="http://schemas.microsoft.com/office/powerpoint/2010/main" val="1777136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slide">
    <p:spTree>
      <p:nvGrpSpPr>
        <p:cNvPr id="1" name=""/>
        <p:cNvGrpSpPr/>
        <p:nvPr/>
      </p:nvGrpSpPr>
      <p:grpSpPr>
        <a:xfrm>
          <a:off x="0" y="0"/>
          <a:ext cx="0" cy="0"/>
          <a:chOff x="0" y="0"/>
          <a:chExt cx="0" cy="0"/>
        </a:xfrm>
      </p:grpSpPr>
      <p:pic>
        <p:nvPicPr>
          <p:cNvPr id="5122" name="Picture 2" descr="\\atmeds38\users$\thuetter\My Pictures\Bil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732196"/>
            <a:ext cx="9156700" cy="440769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11"/>
          <p:cNvGrpSpPr/>
          <p:nvPr/>
        </p:nvGrpSpPr>
        <p:grpSpPr>
          <a:xfrm>
            <a:off x="2502" y="4406170"/>
            <a:ext cx="2674188" cy="478941"/>
            <a:chOff x="2502" y="5874893"/>
            <a:chExt cx="2674188" cy="638588"/>
          </a:xfrm>
        </p:grpSpPr>
        <p:sp>
          <p:nvSpPr>
            <p:cNvPr id="13" name="Rechteck 12"/>
            <p:cNvSpPr/>
            <p:nvPr userDrawn="1"/>
          </p:nvSpPr>
          <p:spPr>
            <a:xfrm>
              <a:off x="2502" y="5874894"/>
              <a:ext cx="2674188" cy="638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4" name="Rechteck 13"/>
            <p:cNvSpPr/>
            <p:nvPr userDrawn="1"/>
          </p:nvSpPr>
          <p:spPr>
            <a:xfrm>
              <a:off x="395288" y="5874893"/>
              <a:ext cx="2281402" cy="638587"/>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grpSp>
      <p:sp>
        <p:nvSpPr>
          <p:cNvPr id="15" name="Textfeld 14"/>
          <p:cNvSpPr txBox="1"/>
          <p:nvPr/>
        </p:nvSpPr>
        <p:spPr>
          <a:xfrm>
            <a:off x="395288" y="4370979"/>
            <a:ext cx="2281402" cy="553998"/>
          </a:xfrm>
          <a:prstGeom prst="rect">
            <a:avLst/>
          </a:prstGeom>
          <a:noFill/>
        </p:spPr>
        <p:txBody>
          <a:bodyPr wrap="square" rtlCol="0" anchor="ctr">
            <a:spAutoFit/>
          </a:bodyPr>
          <a:lstStyle/>
          <a:p>
            <a:pPr algn="ctr"/>
            <a:r>
              <a:rPr lang="de-DE" sz="3000" dirty="0">
                <a:solidFill>
                  <a:schemeClr val="bg1"/>
                </a:solidFill>
              </a:rPr>
              <a:t>hearLIFE</a:t>
            </a:r>
          </a:p>
        </p:txBody>
      </p:sp>
    </p:spTree>
    <p:extLst>
      <p:ext uri="{BB962C8B-B14F-4D97-AF65-F5344CB8AC3E}">
        <p14:creationId xmlns:p14="http://schemas.microsoft.com/office/powerpoint/2010/main" val="111318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Endslide">
    <p:spTree>
      <p:nvGrpSpPr>
        <p:cNvPr id="1" name=""/>
        <p:cNvGrpSpPr/>
        <p:nvPr/>
      </p:nvGrpSpPr>
      <p:grpSpPr>
        <a:xfrm>
          <a:off x="0" y="0"/>
          <a:ext cx="0" cy="0"/>
          <a:chOff x="0" y="0"/>
          <a:chExt cx="0" cy="0"/>
        </a:xfrm>
      </p:grpSpPr>
      <p:pic>
        <p:nvPicPr>
          <p:cNvPr id="4098" name="Picture 2" descr="\\atmeds38\users$\thuetter\My Pictures\Bil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5807"/>
            <a:ext cx="9144000" cy="440293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ieren 14"/>
          <p:cNvGrpSpPr/>
          <p:nvPr/>
        </p:nvGrpSpPr>
        <p:grpSpPr>
          <a:xfrm>
            <a:off x="2502" y="4406170"/>
            <a:ext cx="2674188" cy="478941"/>
            <a:chOff x="2502" y="5874893"/>
            <a:chExt cx="2674188" cy="638588"/>
          </a:xfrm>
        </p:grpSpPr>
        <p:sp>
          <p:nvSpPr>
            <p:cNvPr id="16" name="Rechteck 15"/>
            <p:cNvSpPr/>
            <p:nvPr userDrawn="1"/>
          </p:nvSpPr>
          <p:spPr>
            <a:xfrm>
              <a:off x="2502" y="5874894"/>
              <a:ext cx="2674188" cy="638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7" name="Rechteck 16"/>
            <p:cNvSpPr/>
            <p:nvPr userDrawn="1"/>
          </p:nvSpPr>
          <p:spPr>
            <a:xfrm>
              <a:off x="395288" y="5874893"/>
              <a:ext cx="2281402" cy="638587"/>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grpSp>
      <p:sp>
        <p:nvSpPr>
          <p:cNvPr id="18" name="Textfeld 17"/>
          <p:cNvSpPr txBox="1"/>
          <p:nvPr/>
        </p:nvSpPr>
        <p:spPr>
          <a:xfrm>
            <a:off x="395288" y="4370979"/>
            <a:ext cx="2281402" cy="553998"/>
          </a:xfrm>
          <a:prstGeom prst="rect">
            <a:avLst/>
          </a:prstGeom>
          <a:noFill/>
        </p:spPr>
        <p:txBody>
          <a:bodyPr wrap="square" rtlCol="0" anchor="ctr">
            <a:spAutoFit/>
          </a:bodyPr>
          <a:lstStyle/>
          <a:p>
            <a:pPr algn="ctr"/>
            <a:r>
              <a:rPr lang="de-DE" sz="3000" dirty="0">
                <a:solidFill>
                  <a:schemeClr val="bg1"/>
                </a:solidFill>
              </a:rPr>
              <a:t>hearLIFE</a:t>
            </a:r>
          </a:p>
        </p:txBody>
      </p:sp>
    </p:spTree>
    <p:extLst>
      <p:ext uri="{BB962C8B-B14F-4D97-AF65-F5344CB8AC3E}">
        <p14:creationId xmlns:p14="http://schemas.microsoft.com/office/powerpoint/2010/main" val="998207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Endslide">
    <p:spTree>
      <p:nvGrpSpPr>
        <p:cNvPr id="1" name=""/>
        <p:cNvGrpSpPr/>
        <p:nvPr/>
      </p:nvGrpSpPr>
      <p:grpSpPr>
        <a:xfrm>
          <a:off x="0" y="0"/>
          <a:ext cx="0" cy="0"/>
          <a:chOff x="0" y="0"/>
          <a:chExt cx="0" cy="0"/>
        </a:xfrm>
      </p:grpSpPr>
      <p:pic>
        <p:nvPicPr>
          <p:cNvPr id="1026" name="Picture 2" descr="\\atmeds38\users$\thuetter\My Pictures\Bil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735807"/>
            <a:ext cx="9167813" cy="440769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p:cNvGrpSpPr/>
          <p:nvPr/>
        </p:nvGrpSpPr>
        <p:grpSpPr>
          <a:xfrm>
            <a:off x="2502" y="4406170"/>
            <a:ext cx="2674188" cy="478941"/>
            <a:chOff x="2502" y="5874893"/>
            <a:chExt cx="2674188" cy="638588"/>
          </a:xfrm>
        </p:grpSpPr>
        <p:sp>
          <p:nvSpPr>
            <p:cNvPr id="8" name="Rechteck 7"/>
            <p:cNvSpPr/>
            <p:nvPr userDrawn="1"/>
          </p:nvSpPr>
          <p:spPr>
            <a:xfrm>
              <a:off x="2502" y="5874894"/>
              <a:ext cx="2674188" cy="638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9" name="Rechteck 8"/>
            <p:cNvSpPr/>
            <p:nvPr userDrawn="1"/>
          </p:nvSpPr>
          <p:spPr>
            <a:xfrm>
              <a:off x="395288" y="5874893"/>
              <a:ext cx="2281402" cy="638587"/>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grpSp>
      <p:sp>
        <p:nvSpPr>
          <p:cNvPr id="10" name="Textfeld 9"/>
          <p:cNvSpPr txBox="1"/>
          <p:nvPr/>
        </p:nvSpPr>
        <p:spPr>
          <a:xfrm>
            <a:off x="395288" y="4370979"/>
            <a:ext cx="2281402" cy="553998"/>
          </a:xfrm>
          <a:prstGeom prst="rect">
            <a:avLst/>
          </a:prstGeom>
          <a:noFill/>
        </p:spPr>
        <p:txBody>
          <a:bodyPr wrap="square" rtlCol="0" anchor="ctr">
            <a:spAutoFit/>
          </a:bodyPr>
          <a:lstStyle/>
          <a:p>
            <a:pPr algn="ctr"/>
            <a:r>
              <a:rPr lang="de-DE" sz="3000" dirty="0">
                <a:solidFill>
                  <a:schemeClr val="bg1"/>
                </a:solidFill>
              </a:rPr>
              <a:t>hearLIFE</a:t>
            </a:r>
          </a:p>
        </p:txBody>
      </p:sp>
    </p:spTree>
    <p:extLst>
      <p:ext uri="{BB962C8B-B14F-4D97-AF65-F5344CB8AC3E}">
        <p14:creationId xmlns:p14="http://schemas.microsoft.com/office/powerpoint/2010/main" val="1594093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Endslide">
    <p:spTree>
      <p:nvGrpSpPr>
        <p:cNvPr id="1" name=""/>
        <p:cNvGrpSpPr/>
        <p:nvPr/>
      </p:nvGrpSpPr>
      <p:grpSpPr>
        <a:xfrm>
          <a:off x="0" y="0"/>
          <a:ext cx="0" cy="0"/>
          <a:chOff x="0" y="0"/>
          <a:chExt cx="0" cy="0"/>
        </a:xfrm>
      </p:grpSpPr>
      <p:pic>
        <p:nvPicPr>
          <p:cNvPr id="3074" name="Picture 2" descr="\\atmeds38\users$\thuetter\My Pictures\Bil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8" y="727471"/>
            <a:ext cx="9167813" cy="441602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p:cNvGrpSpPr/>
          <p:nvPr/>
        </p:nvGrpSpPr>
        <p:grpSpPr>
          <a:xfrm>
            <a:off x="2502" y="4406170"/>
            <a:ext cx="2674188" cy="478941"/>
            <a:chOff x="2502" y="5874893"/>
            <a:chExt cx="2674188" cy="638588"/>
          </a:xfrm>
        </p:grpSpPr>
        <p:sp>
          <p:nvSpPr>
            <p:cNvPr id="5" name="Rechteck 4"/>
            <p:cNvSpPr/>
            <p:nvPr userDrawn="1"/>
          </p:nvSpPr>
          <p:spPr>
            <a:xfrm>
              <a:off x="2502" y="5874894"/>
              <a:ext cx="2674188" cy="638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6" name="Rechteck 5"/>
            <p:cNvSpPr/>
            <p:nvPr userDrawn="1"/>
          </p:nvSpPr>
          <p:spPr>
            <a:xfrm>
              <a:off x="395288" y="5874893"/>
              <a:ext cx="2281402" cy="638587"/>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grpSp>
      <p:sp>
        <p:nvSpPr>
          <p:cNvPr id="11" name="Textfeld 10"/>
          <p:cNvSpPr txBox="1"/>
          <p:nvPr/>
        </p:nvSpPr>
        <p:spPr>
          <a:xfrm>
            <a:off x="395288" y="4370979"/>
            <a:ext cx="2281402" cy="553998"/>
          </a:xfrm>
          <a:prstGeom prst="rect">
            <a:avLst/>
          </a:prstGeom>
          <a:noFill/>
        </p:spPr>
        <p:txBody>
          <a:bodyPr wrap="square" rtlCol="0" anchor="ctr">
            <a:spAutoFit/>
          </a:bodyPr>
          <a:lstStyle/>
          <a:p>
            <a:pPr algn="ctr"/>
            <a:r>
              <a:rPr lang="de-DE" sz="3000" dirty="0">
                <a:solidFill>
                  <a:schemeClr val="bg1"/>
                </a:solidFill>
              </a:rPr>
              <a:t>hearLIFE</a:t>
            </a:r>
          </a:p>
        </p:txBody>
      </p:sp>
    </p:spTree>
    <p:extLst>
      <p:ext uri="{BB962C8B-B14F-4D97-AF65-F5344CB8AC3E}">
        <p14:creationId xmlns:p14="http://schemas.microsoft.com/office/powerpoint/2010/main" val="354372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71711" y="1329612"/>
            <a:ext cx="8391028" cy="3265010"/>
          </a:xfrm>
        </p:spPr>
        <p:txBody>
          <a:bodyPr>
            <a:normAutofit/>
          </a:bodyPr>
          <a:lstStyle>
            <a:lvl1pPr marL="342900" indent="-342900">
              <a:buClr>
                <a:schemeClr val="accent3"/>
              </a:buClr>
              <a:buFont typeface="Symbol" pitchFamily="18" charset="2"/>
              <a:buChar char="-"/>
              <a:defRPr sz="2400"/>
            </a:lvl1pPr>
            <a:lvl2pPr marL="742950" indent="-285750">
              <a:buClr>
                <a:schemeClr val="accent3"/>
              </a:buClr>
              <a:buFont typeface="Arial" pitchFamily="34" charset="0"/>
              <a:buChar char="•"/>
              <a:defRPr sz="2000"/>
            </a:lvl2pPr>
            <a:lvl3pPr>
              <a:buClr>
                <a:schemeClr val="accent3"/>
              </a:buClr>
              <a:defRPr sz="1800"/>
            </a:lvl3pPr>
            <a:lvl4pPr marL="1600200" indent="-228600">
              <a:buFont typeface="Arial" pitchFamily="34" charset="0"/>
              <a:buChar char="•"/>
              <a:defRPr sz="1600"/>
            </a:lvl4pPr>
            <a:lvl5pPr marL="2057400" indent="-228600">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6" name="Titel 25"/>
          <p:cNvSpPr>
            <a:spLocks noGrp="1"/>
          </p:cNvSpPr>
          <p:nvPr>
            <p:ph type="title"/>
          </p:nvPr>
        </p:nvSpPr>
        <p:spPr/>
        <p:txBody>
          <a:bodyPr>
            <a:noAutofit/>
          </a:bodyPr>
          <a:lstStyle/>
          <a:p>
            <a:r>
              <a:rPr lang="en-US"/>
              <a:t>Click to edit Master title style</a:t>
            </a:r>
            <a:endParaRPr lang="de-DE" dirty="0"/>
          </a:p>
        </p:txBody>
      </p:sp>
      <p:sp>
        <p:nvSpPr>
          <p:cNvPr id="9" name="Rechteck 8"/>
          <p:cNvSpPr/>
          <p:nvPr/>
        </p:nvSpPr>
        <p:spPr>
          <a:xfrm>
            <a:off x="2" y="4851894"/>
            <a:ext cx="9143999" cy="29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0" name="Rechteck 9"/>
          <p:cNvSpPr/>
          <p:nvPr/>
        </p:nvSpPr>
        <p:spPr>
          <a:xfrm>
            <a:off x="395537" y="4851894"/>
            <a:ext cx="6624389" cy="297000"/>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1" name="Datumsplatzhalter 3"/>
          <p:cNvSpPr txBox="1">
            <a:spLocks/>
          </p:cNvSpPr>
          <p:nvPr/>
        </p:nvSpPr>
        <p:spPr>
          <a:xfrm>
            <a:off x="395288" y="4851894"/>
            <a:ext cx="6624637" cy="294226"/>
          </a:xfrm>
          <a:prstGeom prst="rect">
            <a:avLst/>
          </a:prstGeom>
        </p:spPr>
        <p:txBody>
          <a:bodyPr vert="horz" lIns="91440" tIns="45720" rIns="91440" bIns="45720" rtlCol="0" anchor="ctr"/>
          <a:lstStyle>
            <a:defPPr>
              <a:defRPr lang="de-DE"/>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bg1">
                    <a:alpha val="40000"/>
                  </a:schemeClr>
                </a:solidFill>
              </a:rPr>
              <a:t>© MED-EL</a:t>
            </a:r>
          </a:p>
        </p:txBody>
      </p:sp>
    </p:spTree>
    <p:extLst>
      <p:ext uri="{BB962C8B-B14F-4D97-AF65-F5344CB8AC3E}">
        <p14:creationId xmlns:p14="http://schemas.microsoft.com/office/powerpoint/2010/main" val="4204200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Endslide">
    <p:spTree>
      <p:nvGrpSpPr>
        <p:cNvPr id="1" name=""/>
        <p:cNvGrpSpPr/>
        <p:nvPr/>
      </p:nvGrpSpPr>
      <p:grpSpPr>
        <a:xfrm>
          <a:off x="0" y="0"/>
          <a:ext cx="0" cy="0"/>
          <a:chOff x="0" y="0"/>
          <a:chExt cx="0" cy="0"/>
        </a:xfrm>
      </p:grpSpPr>
      <p:pic>
        <p:nvPicPr>
          <p:cNvPr id="2050" name="Picture 2" descr="\\atmeds38\users$\thuetter\My Pictures\Bil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5807"/>
            <a:ext cx="9144000" cy="440769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p:cNvGrpSpPr/>
          <p:nvPr/>
        </p:nvGrpSpPr>
        <p:grpSpPr>
          <a:xfrm>
            <a:off x="2502" y="4406170"/>
            <a:ext cx="2674188" cy="478941"/>
            <a:chOff x="2502" y="5874893"/>
            <a:chExt cx="2674188" cy="638588"/>
          </a:xfrm>
        </p:grpSpPr>
        <p:sp>
          <p:nvSpPr>
            <p:cNvPr id="8" name="Rechteck 7"/>
            <p:cNvSpPr/>
            <p:nvPr userDrawn="1"/>
          </p:nvSpPr>
          <p:spPr>
            <a:xfrm>
              <a:off x="2502" y="5874894"/>
              <a:ext cx="2674188" cy="638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9" name="Rechteck 8"/>
            <p:cNvSpPr/>
            <p:nvPr userDrawn="1"/>
          </p:nvSpPr>
          <p:spPr>
            <a:xfrm>
              <a:off x="395288" y="5874893"/>
              <a:ext cx="2281402" cy="638587"/>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grpSp>
      <p:sp>
        <p:nvSpPr>
          <p:cNvPr id="10" name="Textfeld 9"/>
          <p:cNvSpPr txBox="1"/>
          <p:nvPr/>
        </p:nvSpPr>
        <p:spPr>
          <a:xfrm>
            <a:off x="395288" y="4370979"/>
            <a:ext cx="2281402" cy="553998"/>
          </a:xfrm>
          <a:prstGeom prst="rect">
            <a:avLst/>
          </a:prstGeom>
          <a:noFill/>
        </p:spPr>
        <p:txBody>
          <a:bodyPr wrap="square" rtlCol="0" anchor="ctr">
            <a:spAutoFit/>
          </a:bodyPr>
          <a:lstStyle/>
          <a:p>
            <a:pPr algn="ctr"/>
            <a:r>
              <a:rPr lang="de-DE" sz="3000" dirty="0">
                <a:solidFill>
                  <a:schemeClr val="bg1"/>
                </a:solidFill>
              </a:rPr>
              <a:t>hearLIFE</a:t>
            </a:r>
          </a:p>
        </p:txBody>
      </p:sp>
    </p:spTree>
    <p:extLst>
      <p:ext uri="{BB962C8B-B14F-4D97-AF65-F5344CB8AC3E}">
        <p14:creationId xmlns:p14="http://schemas.microsoft.com/office/powerpoint/2010/main" val="3186362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62E199D-14F0-4AB5-B1F5-3F5A2EA2BE09}" type="datetimeFigureOut">
              <a:rPr lang="en-US" smtClean="0"/>
              <a:t>12/20/2018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D0894B4-B6BF-4A84-98EA-22364AC28CC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E199D-14F0-4AB5-B1F5-3F5A2EA2BE09}"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894B4-B6BF-4A84-98EA-22364AC28CC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62E199D-14F0-4AB5-B1F5-3F5A2EA2BE09}"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94B4-B6BF-4A84-98EA-22364AC28CC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2E199D-14F0-4AB5-B1F5-3F5A2EA2BE09}"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894B4-B6BF-4A84-98EA-22364AC28CC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5" y="100853"/>
            <a:ext cx="7556313" cy="74631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p:cNvSpPr>
            <a:spLocks noGrp="1"/>
          </p:cNvSpPr>
          <p:nvPr>
            <p:ph type="body" sz="half" idx="2"/>
          </p:nvPr>
        </p:nvSpPr>
        <p:spPr>
          <a:xfrm>
            <a:off x="498518" y="847165"/>
            <a:ext cx="7558960" cy="581025"/>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BA4D53-5DED-41C0-92A2-E53215BFACF7}" type="datetime1">
              <a:rPr lang="en-US"/>
              <a:pPr>
                <a:defRPr/>
              </a:pPr>
              <a:t>12/20/2018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831C44-B0FE-46A3-96B8-21B7CD63C259}" type="slidenum">
              <a:rPr lang="en-US"/>
              <a:pPr>
                <a:defRPr/>
              </a:pPr>
              <a:t>‹#›</a:t>
            </a:fld>
            <a:endParaRPr lang="en-US"/>
          </a:p>
        </p:txBody>
      </p:sp>
    </p:spTree>
    <p:extLst>
      <p:ext uri="{BB962C8B-B14F-4D97-AF65-F5344CB8AC3E}">
        <p14:creationId xmlns:p14="http://schemas.microsoft.com/office/powerpoint/2010/main" val="2373209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62E199D-14F0-4AB5-B1F5-3F5A2EA2BE09}"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894B4-B6BF-4A84-98EA-22364AC28C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und Bild">
    <p:spTree>
      <p:nvGrpSpPr>
        <p:cNvPr id="1" name=""/>
        <p:cNvGrpSpPr/>
        <p:nvPr/>
      </p:nvGrpSpPr>
      <p:grpSpPr>
        <a:xfrm>
          <a:off x="0" y="0"/>
          <a:ext cx="0" cy="0"/>
          <a:chOff x="0" y="0"/>
          <a:chExt cx="0" cy="0"/>
        </a:xfrm>
      </p:grpSpPr>
      <p:sp>
        <p:nvSpPr>
          <p:cNvPr id="2" name="Rechteck 1"/>
          <p:cNvSpPr/>
          <p:nvPr/>
        </p:nvSpPr>
        <p:spPr>
          <a:xfrm>
            <a:off x="4643438" y="1329612"/>
            <a:ext cx="4500562" cy="334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2"/>
          <p:cNvSpPr>
            <a:spLocks noGrp="1"/>
          </p:cNvSpPr>
          <p:nvPr>
            <p:ph idx="1"/>
          </p:nvPr>
        </p:nvSpPr>
        <p:spPr>
          <a:xfrm>
            <a:off x="272475" y="1329612"/>
            <a:ext cx="4228088" cy="3348372"/>
          </a:xfrm>
        </p:spPr>
        <p:txBody>
          <a:bodyPr>
            <a:normAutofit/>
          </a:bodyPr>
          <a:lstStyle>
            <a:lvl1pPr marL="342900" indent="-342900">
              <a:buClr>
                <a:schemeClr val="accent3"/>
              </a:buClr>
              <a:buFont typeface="Symbol" pitchFamily="18" charset="2"/>
              <a:buChar char="-"/>
              <a:defRPr sz="2400"/>
            </a:lvl1pPr>
            <a:lvl2pPr marL="742950" indent="-285750">
              <a:buClr>
                <a:schemeClr val="accent3"/>
              </a:buClr>
              <a:buFont typeface="Arial" pitchFamily="34" charset="0"/>
              <a:buChar char="•"/>
              <a:defRPr sz="2000"/>
            </a:lvl2pPr>
            <a:lvl3pPr>
              <a:buClr>
                <a:schemeClr val="accent3"/>
              </a:buClr>
              <a:defRPr sz="1800"/>
            </a:lvl3pPr>
            <a:lvl4pPr marL="1600200" indent="-228600">
              <a:buFont typeface="Arial" pitchFamily="34" charset="0"/>
              <a:buChar char="•"/>
              <a:defRPr sz="1600"/>
            </a:lvl4pPr>
            <a:lvl5pPr marL="2057400" indent="-228600">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Bildplatzhalter 2"/>
          <p:cNvSpPr>
            <a:spLocks noGrp="1"/>
          </p:cNvSpPr>
          <p:nvPr>
            <p:ph type="pic" idx="14"/>
          </p:nvPr>
        </p:nvSpPr>
        <p:spPr>
          <a:xfrm>
            <a:off x="4643438" y="1329612"/>
            <a:ext cx="4500562" cy="302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DE"/>
          </a:p>
        </p:txBody>
      </p:sp>
      <p:sp>
        <p:nvSpPr>
          <p:cNvPr id="11" name="Titel 25"/>
          <p:cNvSpPr>
            <a:spLocks noGrp="1"/>
          </p:cNvSpPr>
          <p:nvPr>
            <p:ph type="title"/>
          </p:nvPr>
        </p:nvSpPr>
        <p:spPr>
          <a:xfrm>
            <a:off x="272728" y="587816"/>
            <a:ext cx="6747544" cy="742113"/>
          </a:xfrm>
        </p:spPr>
        <p:txBody>
          <a:bodyPr>
            <a:noAutofit/>
          </a:bodyPr>
          <a:lstStyle/>
          <a:p>
            <a:r>
              <a:rPr lang="en-US"/>
              <a:t>Click to edit Master title style</a:t>
            </a:r>
            <a:endParaRPr lang="de-DE" dirty="0"/>
          </a:p>
        </p:txBody>
      </p:sp>
      <p:sp>
        <p:nvSpPr>
          <p:cNvPr id="14" name="Textplatzhalter 5"/>
          <p:cNvSpPr>
            <a:spLocks noGrp="1"/>
          </p:cNvSpPr>
          <p:nvPr>
            <p:ph type="body" sz="quarter" idx="12"/>
          </p:nvPr>
        </p:nvSpPr>
        <p:spPr>
          <a:xfrm>
            <a:off x="4622800" y="4407694"/>
            <a:ext cx="4521200" cy="27027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20" name="Rechteck 19"/>
          <p:cNvSpPr/>
          <p:nvPr/>
        </p:nvSpPr>
        <p:spPr>
          <a:xfrm>
            <a:off x="2" y="4851894"/>
            <a:ext cx="9143999" cy="29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1" name="Rechteck 20"/>
          <p:cNvSpPr/>
          <p:nvPr/>
        </p:nvSpPr>
        <p:spPr>
          <a:xfrm>
            <a:off x="395537" y="4851894"/>
            <a:ext cx="6624389" cy="297000"/>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2" name="Datumsplatzhalter 3"/>
          <p:cNvSpPr txBox="1">
            <a:spLocks/>
          </p:cNvSpPr>
          <p:nvPr/>
        </p:nvSpPr>
        <p:spPr>
          <a:xfrm>
            <a:off x="395288" y="4851894"/>
            <a:ext cx="6624637" cy="294226"/>
          </a:xfrm>
          <a:prstGeom prst="rect">
            <a:avLst/>
          </a:prstGeom>
        </p:spPr>
        <p:txBody>
          <a:bodyPr vert="horz" lIns="91440" tIns="45720" rIns="91440" bIns="45720" rtlCol="0" anchor="ctr"/>
          <a:lstStyle>
            <a:defPPr>
              <a:defRPr lang="de-DE"/>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bg1">
                    <a:alpha val="40000"/>
                  </a:schemeClr>
                </a:solidFill>
              </a:rPr>
              <a:t>© MED-EL</a:t>
            </a:r>
          </a:p>
        </p:txBody>
      </p:sp>
    </p:spTree>
    <p:extLst>
      <p:ext uri="{BB962C8B-B14F-4D97-AF65-F5344CB8AC3E}">
        <p14:creationId xmlns:p14="http://schemas.microsoft.com/office/powerpoint/2010/main" val="3010526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und Diagramm">
    <p:spTree>
      <p:nvGrpSpPr>
        <p:cNvPr id="1" name=""/>
        <p:cNvGrpSpPr/>
        <p:nvPr/>
      </p:nvGrpSpPr>
      <p:grpSpPr>
        <a:xfrm>
          <a:off x="0" y="0"/>
          <a:ext cx="0" cy="0"/>
          <a:chOff x="0" y="0"/>
          <a:chExt cx="0" cy="0"/>
        </a:xfrm>
      </p:grpSpPr>
      <p:sp>
        <p:nvSpPr>
          <p:cNvPr id="15" name="Inhaltsplatzhalter 2"/>
          <p:cNvSpPr>
            <a:spLocks noGrp="1"/>
          </p:cNvSpPr>
          <p:nvPr>
            <p:ph idx="1"/>
          </p:nvPr>
        </p:nvSpPr>
        <p:spPr>
          <a:xfrm>
            <a:off x="272475" y="1329612"/>
            <a:ext cx="4228088" cy="3348372"/>
          </a:xfrm>
        </p:spPr>
        <p:txBody>
          <a:bodyPr>
            <a:normAutofit/>
          </a:bodyPr>
          <a:lstStyle>
            <a:lvl1pPr marL="342900" indent="-342900">
              <a:buClr>
                <a:schemeClr val="accent3"/>
              </a:buClr>
              <a:buFont typeface="Symbol" pitchFamily="18" charset="2"/>
              <a:buChar char="-"/>
              <a:defRPr sz="2400"/>
            </a:lvl1pPr>
            <a:lvl2pPr marL="742950" indent="-285750">
              <a:buClr>
                <a:schemeClr val="accent3"/>
              </a:buClr>
              <a:buFont typeface="Arial" pitchFamily="34" charset="0"/>
              <a:buChar char="•"/>
              <a:defRPr sz="2000"/>
            </a:lvl2pPr>
            <a:lvl3pPr>
              <a:buClr>
                <a:schemeClr val="accent3"/>
              </a:buClr>
              <a:defRPr sz="1800"/>
            </a:lvl3pPr>
            <a:lvl4pPr marL="1600200" indent="-228600">
              <a:buFont typeface="Arial" pitchFamily="34" charset="0"/>
              <a:buChar char="•"/>
              <a:defRPr sz="1600"/>
            </a:lvl4pPr>
            <a:lvl5pPr marL="2057400" indent="-228600">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itel 25"/>
          <p:cNvSpPr>
            <a:spLocks noGrp="1"/>
          </p:cNvSpPr>
          <p:nvPr>
            <p:ph type="title"/>
          </p:nvPr>
        </p:nvSpPr>
        <p:spPr>
          <a:xfrm>
            <a:off x="272728" y="587816"/>
            <a:ext cx="6747544" cy="742113"/>
          </a:xfrm>
        </p:spPr>
        <p:txBody>
          <a:bodyPr>
            <a:noAutofit/>
          </a:bodyPr>
          <a:lstStyle/>
          <a:p>
            <a:r>
              <a:rPr lang="en-US"/>
              <a:t>Click to edit Master title style</a:t>
            </a:r>
            <a:endParaRPr lang="de-DE" dirty="0"/>
          </a:p>
        </p:txBody>
      </p:sp>
      <p:sp>
        <p:nvSpPr>
          <p:cNvPr id="12" name="Rechteck 11"/>
          <p:cNvSpPr/>
          <p:nvPr/>
        </p:nvSpPr>
        <p:spPr>
          <a:xfrm>
            <a:off x="4644008" y="1329612"/>
            <a:ext cx="4499992" cy="334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Diagrammplatzhalter 3"/>
          <p:cNvSpPr>
            <a:spLocks noGrp="1"/>
          </p:cNvSpPr>
          <p:nvPr>
            <p:ph type="chart" sz="quarter" idx="11"/>
          </p:nvPr>
        </p:nvSpPr>
        <p:spPr>
          <a:xfrm>
            <a:off x="4644008" y="1329928"/>
            <a:ext cx="4499992" cy="3024020"/>
          </a:xfrm>
        </p:spPr>
        <p:txBody>
          <a:bodyPr/>
          <a:lstStyle>
            <a:lvl1pPr marL="0" indent="0">
              <a:buNone/>
              <a:defRPr/>
            </a:lvl1pPr>
          </a:lstStyle>
          <a:p>
            <a:r>
              <a:rPr lang="en-US"/>
              <a:t>Click icon to add chart</a:t>
            </a:r>
            <a:endParaRPr lang="de-DE" dirty="0"/>
          </a:p>
        </p:txBody>
      </p:sp>
      <p:sp>
        <p:nvSpPr>
          <p:cNvPr id="14" name="Textplatzhalter 5"/>
          <p:cNvSpPr>
            <a:spLocks noGrp="1"/>
          </p:cNvSpPr>
          <p:nvPr>
            <p:ph type="body" sz="quarter" idx="12"/>
          </p:nvPr>
        </p:nvSpPr>
        <p:spPr>
          <a:xfrm>
            <a:off x="4622800" y="4407694"/>
            <a:ext cx="4521200" cy="27027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26" name="Rechteck 25"/>
          <p:cNvSpPr/>
          <p:nvPr/>
        </p:nvSpPr>
        <p:spPr>
          <a:xfrm>
            <a:off x="2" y="4851894"/>
            <a:ext cx="9143999" cy="29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7" name="Rechteck 26"/>
          <p:cNvSpPr/>
          <p:nvPr/>
        </p:nvSpPr>
        <p:spPr>
          <a:xfrm>
            <a:off x="395537" y="4851894"/>
            <a:ext cx="6624389" cy="297000"/>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8" name="Datumsplatzhalter 3"/>
          <p:cNvSpPr txBox="1">
            <a:spLocks/>
          </p:cNvSpPr>
          <p:nvPr/>
        </p:nvSpPr>
        <p:spPr>
          <a:xfrm>
            <a:off x="395288" y="4851894"/>
            <a:ext cx="6624637" cy="294226"/>
          </a:xfrm>
          <a:prstGeom prst="rect">
            <a:avLst/>
          </a:prstGeom>
        </p:spPr>
        <p:txBody>
          <a:bodyPr vert="horz" lIns="91440" tIns="45720" rIns="91440" bIns="45720" rtlCol="0" anchor="ctr"/>
          <a:lstStyle>
            <a:defPPr>
              <a:defRPr lang="de-DE"/>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bg1">
                    <a:alpha val="40000"/>
                  </a:schemeClr>
                </a:solidFill>
              </a:rPr>
              <a:t>© MED-EL</a:t>
            </a:r>
          </a:p>
        </p:txBody>
      </p:sp>
    </p:spTree>
    <p:extLst>
      <p:ext uri="{BB962C8B-B14F-4D97-AF65-F5344CB8AC3E}">
        <p14:creationId xmlns:p14="http://schemas.microsoft.com/office/powerpoint/2010/main" val="2460009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Diagramme">
    <p:spTree>
      <p:nvGrpSpPr>
        <p:cNvPr id="1" name=""/>
        <p:cNvGrpSpPr/>
        <p:nvPr/>
      </p:nvGrpSpPr>
      <p:grpSpPr>
        <a:xfrm>
          <a:off x="0" y="0"/>
          <a:ext cx="0" cy="0"/>
          <a:chOff x="0" y="0"/>
          <a:chExt cx="0" cy="0"/>
        </a:xfrm>
      </p:grpSpPr>
      <p:sp>
        <p:nvSpPr>
          <p:cNvPr id="2" name="Rechteck 1"/>
          <p:cNvSpPr/>
          <p:nvPr/>
        </p:nvSpPr>
        <p:spPr>
          <a:xfrm>
            <a:off x="4644008" y="1329612"/>
            <a:ext cx="4499992" cy="334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iagrammplatzhalter 3"/>
          <p:cNvSpPr>
            <a:spLocks noGrp="1"/>
          </p:cNvSpPr>
          <p:nvPr>
            <p:ph type="chart" sz="quarter" idx="11"/>
          </p:nvPr>
        </p:nvSpPr>
        <p:spPr>
          <a:xfrm>
            <a:off x="4644008" y="1329928"/>
            <a:ext cx="4499992" cy="3024020"/>
          </a:xfrm>
        </p:spPr>
        <p:txBody>
          <a:bodyPr/>
          <a:lstStyle>
            <a:lvl1pPr marL="0" indent="0">
              <a:buNone/>
              <a:defRPr/>
            </a:lvl1pPr>
          </a:lstStyle>
          <a:p>
            <a:r>
              <a:rPr lang="en-US"/>
              <a:t>Click icon to add chart</a:t>
            </a:r>
            <a:endParaRPr lang="de-DE" dirty="0"/>
          </a:p>
        </p:txBody>
      </p:sp>
      <p:sp>
        <p:nvSpPr>
          <p:cNvPr id="6" name="Textplatzhalter 5"/>
          <p:cNvSpPr>
            <a:spLocks noGrp="1"/>
          </p:cNvSpPr>
          <p:nvPr>
            <p:ph type="body" sz="quarter" idx="12"/>
          </p:nvPr>
        </p:nvSpPr>
        <p:spPr>
          <a:xfrm>
            <a:off x="4677530" y="4407694"/>
            <a:ext cx="4466470" cy="27027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1" name="Rechteck 10"/>
          <p:cNvSpPr/>
          <p:nvPr/>
        </p:nvSpPr>
        <p:spPr>
          <a:xfrm>
            <a:off x="-19050" y="1329612"/>
            <a:ext cx="4519042" cy="334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Diagrammplatzhalter 3"/>
          <p:cNvSpPr>
            <a:spLocks noGrp="1"/>
          </p:cNvSpPr>
          <p:nvPr>
            <p:ph type="chart" sz="quarter" idx="13"/>
          </p:nvPr>
        </p:nvSpPr>
        <p:spPr>
          <a:xfrm>
            <a:off x="-19050" y="1329612"/>
            <a:ext cx="4519042" cy="3024336"/>
          </a:xfrm>
        </p:spPr>
        <p:txBody>
          <a:bodyPr/>
          <a:lstStyle>
            <a:lvl1pPr marL="0" indent="0">
              <a:buNone/>
              <a:defRPr/>
            </a:lvl1pPr>
          </a:lstStyle>
          <a:p>
            <a:r>
              <a:rPr lang="en-US"/>
              <a:t>Click icon to add chart</a:t>
            </a:r>
            <a:endParaRPr lang="de-DE" dirty="0"/>
          </a:p>
        </p:txBody>
      </p:sp>
      <p:sp>
        <p:nvSpPr>
          <p:cNvPr id="13" name="Textplatzhalter 5"/>
          <p:cNvSpPr>
            <a:spLocks noGrp="1"/>
          </p:cNvSpPr>
          <p:nvPr>
            <p:ph type="body" sz="quarter" idx="14"/>
          </p:nvPr>
        </p:nvSpPr>
        <p:spPr>
          <a:xfrm>
            <a:off x="35496" y="4404550"/>
            <a:ext cx="4464496" cy="27027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4" name="Titel 25"/>
          <p:cNvSpPr>
            <a:spLocks noGrp="1"/>
          </p:cNvSpPr>
          <p:nvPr>
            <p:ph type="title"/>
          </p:nvPr>
        </p:nvSpPr>
        <p:spPr>
          <a:xfrm>
            <a:off x="272728" y="587816"/>
            <a:ext cx="6747544" cy="742113"/>
          </a:xfrm>
        </p:spPr>
        <p:txBody>
          <a:bodyPr>
            <a:noAutofit/>
          </a:bodyPr>
          <a:lstStyle/>
          <a:p>
            <a:r>
              <a:rPr lang="en-US"/>
              <a:t>Click to edit Master title style</a:t>
            </a:r>
            <a:endParaRPr lang="de-DE" dirty="0"/>
          </a:p>
        </p:txBody>
      </p:sp>
      <p:sp>
        <p:nvSpPr>
          <p:cNvPr id="20" name="Rechteck 19"/>
          <p:cNvSpPr/>
          <p:nvPr/>
        </p:nvSpPr>
        <p:spPr>
          <a:xfrm>
            <a:off x="2" y="4851894"/>
            <a:ext cx="9143999" cy="29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2" name="Rechteck 21"/>
          <p:cNvSpPr/>
          <p:nvPr/>
        </p:nvSpPr>
        <p:spPr>
          <a:xfrm>
            <a:off x="395537" y="4851894"/>
            <a:ext cx="6624389" cy="297000"/>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3" name="Datumsplatzhalter 3"/>
          <p:cNvSpPr txBox="1">
            <a:spLocks/>
          </p:cNvSpPr>
          <p:nvPr/>
        </p:nvSpPr>
        <p:spPr>
          <a:xfrm>
            <a:off x="395288" y="4851894"/>
            <a:ext cx="6624637" cy="294226"/>
          </a:xfrm>
          <a:prstGeom prst="rect">
            <a:avLst/>
          </a:prstGeom>
        </p:spPr>
        <p:txBody>
          <a:bodyPr vert="horz" lIns="91440" tIns="45720" rIns="91440" bIns="45720" rtlCol="0" anchor="ctr"/>
          <a:lstStyle>
            <a:defPPr>
              <a:defRPr lang="de-DE"/>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bg1">
                    <a:alpha val="40000"/>
                  </a:schemeClr>
                </a:solidFill>
              </a:rPr>
              <a:t>© MED-EL</a:t>
            </a:r>
          </a:p>
        </p:txBody>
      </p:sp>
    </p:spTree>
    <p:extLst>
      <p:ext uri="{BB962C8B-B14F-4D97-AF65-F5344CB8AC3E}">
        <p14:creationId xmlns:p14="http://schemas.microsoft.com/office/powerpoint/2010/main" val="110147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zwei Bilder">
    <p:spTree>
      <p:nvGrpSpPr>
        <p:cNvPr id="1" name=""/>
        <p:cNvGrpSpPr/>
        <p:nvPr/>
      </p:nvGrpSpPr>
      <p:grpSpPr>
        <a:xfrm>
          <a:off x="0" y="0"/>
          <a:ext cx="0" cy="0"/>
          <a:chOff x="0" y="0"/>
          <a:chExt cx="0" cy="0"/>
        </a:xfrm>
      </p:grpSpPr>
      <p:sp>
        <p:nvSpPr>
          <p:cNvPr id="2" name="Rechteck 1"/>
          <p:cNvSpPr/>
          <p:nvPr/>
        </p:nvSpPr>
        <p:spPr>
          <a:xfrm>
            <a:off x="4644008" y="1329612"/>
            <a:ext cx="4499992" cy="334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platzhalter 5"/>
          <p:cNvSpPr>
            <a:spLocks noGrp="1"/>
          </p:cNvSpPr>
          <p:nvPr>
            <p:ph type="body" sz="quarter" idx="12"/>
          </p:nvPr>
        </p:nvSpPr>
        <p:spPr>
          <a:xfrm>
            <a:off x="4622800" y="4407694"/>
            <a:ext cx="4521200" cy="27027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1" name="Rechteck 10"/>
          <p:cNvSpPr/>
          <p:nvPr/>
        </p:nvSpPr>
        <p:spPr>
          <a:xfrm>
            <a:off x="-19050" y="1329612"/>
            <a:ext cx="4519042" cy="334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platzhalter 5"/>
          <p:cNvSpPr>
            <a:spLocks noGrp="1"/>
          </p:cNvSpPr>
          <p:nvPr>
            <p:ph type="body" sz="quarter" idx="14"/>
          </p:nvPr>
        </p:nvSpPr>
        <p:spPr>
          <a:xfrm>
            <a:off x="-25400" y="4404550"/>
            <a:ext cx="4525392" cy="27027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5" name="Bildplatzhalter 4"/>
          <p:cNvSpPr>
            <a:spLocks noGrp="1"/>
          </p:cNvSpPr>
          <p:nvPr>
            <p:ph type="pic" sz="quarter" idx="15"/>
          </p:nvPr>
        </p:nvSpPr>
        <p:spPr>
          <a:xfrm>
            <a:off x="-19050" y="1329612"/>
            <a:ext cx="4519613" cy="3024336"/>
          </a:xfrm>
        </p:spPr>
        <p:txBody>
          <a:bodyPr/>
          <a:lstStyle>
            <a:lvl1pPr marL="0" indent="0">
              <a:buNone/>
              <a:defRPr/>
            </a:lvl1pPr>
          </a:lstStyle>
          <a:p>
            <a:r>
              <a:rPr lang="en-US"/>
              <a:t>Click icon to add picture</a:t>
            </a:r>
            <a:endParaRPr lang="de-DE" dirty="0"/>
          </a:p>
        </p:txBody>
      </p:sp>
      <p:sp>
        <p:nvSpPr>
          <p:cNvPr id="15" name="Bildplatzhalter 4"/>
          <p:cNvSpPr>
            <a:spLocks noGrp="1"/>
          </p:cNvSpPr>
          <p:nvPr>
            <p:ph type="pic" sz="quarter" idx="16"/>
          </p:nvPr>
        </p:nvSpPr>
        <p:spPr>
          <a:xfrm>
            <a:off x="4644008" y="1329612"/>
            <a:ext cx="4499992" cy="3021044"/>
          </a:xfrm>
        </p:spPr>
        <p:txBody>
          <a:bodyPr/>
          <a:lstStyle>
            <a:lvl1pPr marL="0" indent="0">
              <a:buNone/>
              <a:defRPr/>
            </a:lvl1pPr>
          </a:lstStyle>
          <a:p>
            <a:r>
              <a:rPr lang="en-US"/>
              <a:t>Click icon to add picture</a:t>
            </a:r>
            <a:endParaRPr lang="de-DE" dirty="0"/>
          </a:p>
        </p:txBody>
      </p:sp>
      <p:sp>
        <p:nvSpPr>
          <p:cNvPr id="21" name="Titel 25"/>
          <p:cNvSpPr>
            <a:spLocks noGrp="1"/>
          </p:cNvSpPr>
          <p:nvPr>
            <p:ph type="title"/>
          </p:nvPr>
        </p:nvSpPr>
        <p:spPr>
          <a:xfrm>
            <a:off x="272728" y="587816"/>
            <a:ext cx="6747544" cy="742113"/>
          </a:xfrm>
        </p:spPr>
        <p:txBody>
          <a:bodyPr>
            <a:noAutofit/>
          </a:bodyPr>
          <a:lstStyle/>
          <a:p>
            <a:r>
              <a:rPr lang="en-US"/>
              <a:t>Click to edit Master title style</a:t>
            </a:r>
            <a:endParaRPr lang="de-DE" dirty="0"/>
          </a:p>
        </p:txBody>
      </p:sp>
      <p:sp>
        <p:nvSpPr>
          <p:cNvPr id="20" name="Rechteck 19"/>
          <p:cNvSpPr/>
          <p:nvPr/>
        </p:nvSpPr>
        <p:spPr>
          <a:xfrm>
            <a:off x="2" y="4851894"/>
            <a:ext cx="9143999" cy="29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2" name="Rechteck 21"/>
          <p:cNvSpPr/>
          <p:nvPr/>
        </p:nvSpPr>
        <p:spPr>
          <a:xfrm>
            <a:off x="395537" y="4851894"/>
            <a:ext cx="6624389" cy="297000"/>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3" name="Datumsplatzhalter 3"/>
          <p:cNvSpPr txBox="1">
            <a:spLocks/>
          </p:cNvSpPr>
          <p:nvPr/>
        </p:nvSpPr>
        <p:spPr>
          <a:xfrm>
            <a:off x="395288" y="4851894"/>
            <a:ext cx="6624637" cy="294226"/>
          </a:xfrm>
          <a:prstGeom prst="rect">
            <a:avLst/>
          </a:prstGeom>
        </p:spPr>
        <p:txBody>
          <a:bodyPr vert="horz" lIns="91440" tIns="45720" rIns="91440" bIns="45720" rtlCol="0" anchor="ctr"/>
          <a:lstStyle>
            <a:defPPr>
              <a:defRPr lang="de-DE"/>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bg1">
                    <a:alpha val="40000"/>
                  </a:schemeClr>
                </a:solidFill>
              </a:rPr>
              <a:t>© MED-EL</a:t>
            </a:r>
          </a:p>
        </p:txBody>
      </p:sp>
    </p:spTree>
    <p:extLst>
      <p:ext uri="{BB962C8B-B14F-4D97-AF65-F5344CB8AC3E}">
        <p14:creationId xmlns:p14="http://schemas.microsoft.com/office/powerpoint/2010/main" val="98457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10" name="Inhaltsplatzhalter 2"/>
          <p:cNvSpPr>
            <a:spLocks noGrp="1"/>
          </p:cNvSpPr>
          <p:nvPr>
            <p:ph idx="13"/>
          </p:nvPr>
        </p:nvSpPr>
        <p:spPr>
          <a:xfrm>
            <a:off x="4643439" y="1329612"/>
            <a:ext cx="4101837" cy="3348372"/>
          </a:xfrm>
        </p:spPr>
        <p:txBody>
          <a:bodyPr>
            <a:normAutofit/>
          </a:bodyPr>
          <a:lstStyle>
            <a:lvl1pPr marL="342900" indent="-342900">
              <a:buClr>
                <a:schemeClr val="accent3"/>
              </a:buClr>
              <a:buFont typeface="Symbol" pitchFamily="18" charset="2"/>
              <a:buChar char="-"/>
              <a:defRPr sz="2400"/>
            </a:lvl1pPr>
            <a:lvl2pPr marL="742950" indent="-285750">
              <a:buClr>
                <a:schemeClr val="accent3"/>
              </a:buClr>
              <a:buFont typeface="Arial" pitchFamily="34" charset="0"/>
              <a:buChar char="•"/>
              <a:defRPr sz="2000"/>
            </a:lvl2pPr>
            <a:lvl3pPr>
              <a:buClr>
                <a:schemeClr val="accent3"/>
              </a:buClr>
              <a:defRPr sz="1800"/>
            </a:lvl3pPr>
            <a:lvl4pPr marL="1600200" indent="-228600">
              <a:buFont typeface="Arial" pitchFamily="34" charset="0"/>
              <a:buChar char="•"/>
              <a:defRPr sz="1600"/>
            </a:lvl4pPr>
            <a:lvl5pPr marL="2057400" indent="-228600">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Inhaltsplatzhalter 2"/>
          <p:cNvSpPr>
            <a:spLocks noGrp="1"/>
          </p:cNvSpPr>
          <p:nvPr>
            <p:ph idx="1"/>
          </p:nvPr>
        </p:nvSpPr>
        <p:spPr>
          <a:xfrm>
            <a:off x="272475" y="1329612"/>
            <a:ext cx="4228088" cy="3348372"/>
          </a:xfrm>
        </p:spPr>
        <p:txBody>
          <a:bodyPr>
            <a:normAutofit/>
          </a:bodyPr>
          <a:lstStyle>
            <a:lvl1pPr marL="342900" indent="-342900">
              <a:buClr>
                <a:schemeClr val="accent3"/>
              </a:buClr>
              <a:buFont typeface="Symbol" pitchFamily="18" charset="2"/>
              <a:buChar char="-"/>
              <a:defRPr sz="2400"/>
            </a:lvl1pPr>
            <a:lvl2pPr marL="742950" indent="-285750">
              <a:buClr>
                <a:schemeClr val="accent3"/>
              </a:buClr>
              <a:buFont typeface="Arial" pitchFamily="34" charset="0"/>
              <a:buChar char="•"/>
              <a:defRPr sz="2000"/>
            </a:lvl2pPr>
            <a:lvl3pPr>
              <a:buClr>
                <a:schemeClr val="accent3"/>
              </a:buClr>
              <a:defRPr sz="1800"/>
            </a:lvl3pPr>
            <a:lvl4pPr marL="1600200" indent="-228600">
              <a:buFont typeface="Arial" pitchFamily="34" charset="0"/>
              <a:buChar char="•"/>
              <a:defRPr sz="1600"/>
            </a:lvl4pPr>
            <a:lvl5pPr marL="2057400" indent="-228600">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Titel 25"/>
          <p:cNvSpPr>
            <a:spLocks noGrp="1"/>
          </p:cNvSpPr>
          <p:nvPr>
            <p:ph type="title"/>
          </p:nvPr>
        </p:nvSpPr>
        <p:spPr>
          <a:xfrm>
            <a:off x="272728" y="587816"/>
            <a:ext cx="6747544" cy="742113"/>
          </a:xfrm>
        </p:spPr>
        <p:txBody>
          <a:bodyPr>
            <a:noAutofit/>
          </a:bodyPr>
          <a:lstStyle/>
          <a:p>
            <a:r>
              <a:rPr lang="en-US"/>
              <a:t>Click to edit Master title style</a:t>
            </a:r>
            <a:endParaRPr lang="de-DE" dirty="0"/>
          </a:p>
        </p:txBody>
      </p:sp>
      <p:sp>
        <p:nvSpPr>
          <p:cNvPr id="17" name="Rechteck 16"/>
          <p:cNvSpPr/>
          <p:nvPr/>
        </p:nvSpPr>
        <p:spPr>
          <a:xfrm>
            <a:off x="2" y="4851894"/>
            <a:ext cx="9143999" cy="29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8" name="Rechteck 17"/>
          <p:cNvSpPr/>
          <p:nvPr/>
        </p:nvSpPr>
        <p:spPr>
          <a:xfrm>
            <a:off x="395537" y="4851894"/>
            <a:ext cx="6624389" cy="297000"/>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9" name="Datumsplatzhalter 3"/>
          <p:cNvSpPr txBox="1">
            <a:spLocks/>
          </p:cNvSpPr>
          <p:nvPr/>
        </p:nvSpPr>
        <p:spPr>
          <a:xfrm>
            <a:off x="395288" y="4851894"/>
            <a:ext cx="6624637" cy="294226"/>
          </a:xfrm>
          <a:prstGeom prst="rect">
            <a:avLst/>
          </a:prstGeom>
        </p:spPr>
        <p:txBody>
          <a:bodyPr vert="horz" lIns="91440" tIns="45720" rIns="91440" bIns="45720" rtlCol="0" anchor="ctr"/>
          <a:lstStyle>
            <a:defPPr>
              <a:defRPr lang="de-DE"/>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bg1">
                    <a:alpha val="40000"/>
                  </a:schemeClr>
                </a:solidFill>
              </a:rPr>
              <a:t>© MED-EL</a:t>
            </a:r>
          </a:p>
        </p:txBody>
      </p:sp>
    </p:spTree>
    <p:extLst>
      <p:ext uri="{BB962C8B-B14F-4D97-AF65-F5344CB8AC3E}">
        <p14:creationId xmlns:p14="http://schemas.microsoft.com/office/powerpoint/2010/main" val="2581522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62633" y="1497862"/>
            <a:ext cx="4138364" cy="479822"/>
          </a:xfrm>
        </p:spPr>
        <p:txBody>
          <a:bodyPr anchor="b">
            <a:noAutofit/>
          </a:bodyPr>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platzhalter 4"/>
          <p:cNvSpPr>
            <a:spLocks noGrp="1"/>
          </p:cNvSpPr>
          <p:nvPr>
            <p:ph type="body" sz="quarter" idx="3"/>
          </p:nvPr>
        </p:nvSpPr>
        <p:spPr>
          <a:xfrm>
            <a:off x="4643438" y="1497862"/>
            <a:ext cx="4033838" cy="479822"/>
          </a:xfrm>
        </p:spPr>
        <p:txBody>
          <a:bodyPr anchor="b">
            <a:noAutofit/>
          </a:bodyPr>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Inhaltsplatzhalter 2"/>
          <p:cNvSpPr>
            <a:spLocks noGrp="1"/>
          </p:cNvSpPr>
          <p:nvPr>
            <p:ph idx="13"/>
          </p:nvPr>
        </p:nvSpPr>
        <p:spPr>
          <a:xfrm>
            <a:off x="270570" y="1977685"/>
            <a:ext cx="4229993" cy="2616938"/>
          </a:xfrm>
        </p:spPr>
        <p:txBody>
          <a:bodyPr>
            <a:normAutofit/>
          </a:bodyPr>
          <a:lstStyle>
            <a:lvl1pPr marL="342900" indent="-342900">
              <a:buClr>
                <a:schemeClr val="accent3"/>
              </a:buClr>
              <a:buFont typeface="Symbol" pitchFamily="18" charset="2"/>
              <a:buChar char="-"/>
              <a:defRPr sz="2400"/>
            </a:lvl1pPr>
            <a:lvl2pPr marL="742950" indent="-285750">
              <a:buClr>
                <a:schemeClr val="accent3"/>
              </a:buClr>
              <a:buFont typeface="Arial" pitchFamily="34" charset="0"/>
              <a:buChar char="•"/>
              <a:defRPr sz="2000"/>
            </a:lvl2pPr>
            <a:lvl3pPr>
              <a:buClr>
                <a:schemeClr val="accent3"/>
              </a:buClr>
              <a:defRPr sz="1800"/>
            </a:lvl3pPr>
            <a:lvl4pPr marL="1600200" indent="-228600">
              <a:buFont typeface="Arial" pitchFamily="34" charset="0"/>
              <a:buChar char="•"/>
              <a:defRPr sz="1600"/>
            </a:lvl4pPr>
            <a:lvl5pPr marL="2057400" indent="-228600">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Inhaltsplatzhalter 2"/>
          <p:cNvSpPr>
            <a:spLocks noGrp="1"/>
          </p:cNvSpPr>
          <p:nvPr>
            <p:ph idx="14"/>
          </p:nvPr>
        </p:nvSpPr>
        <p:spPr>
          <a:xfrm>
            <a:off x="4643438" y="1977685"/>
            <a:ext cx="4087666" cy="2616938"/>
          </a:xfrm>
        </p:spPr>
        <p:txBody>
          <a:bodyPr>
            <a:normAutofit/>
          </a:bodyPr>
          <a:lstStyle>
            <a:lvl1pPr marL="342900" indent="-342900">
              <a:buClr>
                <a:schemeClr val="accent3"/>
              </a:buClr>
              <a:buFont typeface="Symbol" pitchFamily="18" charset="2"/>
              <a:buChar char="-"/>
              <a:defRPr sz="2400"/>
            </a:lvl1pPr>
            <a:lvl2pPr marL="742950" indent="-285750">
              <a:buClr>
                <a:schemeClr val="accent3"/>
              </a:buClr>
              <a:buFont typeface="Arial" pitchFamily="34" charset="0"/>
              <a:buChar char="•"/>
              <a:defRPr sz="2000"/>
            </a:lvl2pPr>
            <a:lvl3pPr>
              <a:buClr>
                <a:schemeClr val="accent3"/>
              </a:buClr>
              <a:defRPr sz="1800"/>
            </a:lvl3pPr>
            <a:lvl4pPr marL="1600200" indent="-228600">
              <a:buFont typeface="Arial" pitchFamily="34" charset="0"/>
              <a:buChar char="•"/>
              <a:defRPr sz="1600"/>
            </a:lvl4pPr>
            <a:lvl5pPr marL="2057400" indent="-228600">
              <a:buFont typeface="Arial"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itel 25"/>
          <p:cNvSpPr>
            <a:spLocks noGrp="1"/>
          </p:cNvSpPr>
          <p:nvPr>
            <p:ph type="title"/>
          </p:nvPr>
        </p:nvSpPr>
        <p:spPr>
          <a:xfrm>
            <a:off x="272728" y="587816"/>
            <a:ext cx="6747544" cy="742113"/>
          </a:xfrm>
        </p:spPr>
        <p:txBody>
          <a:bodyPr>
            <a:noAutofit/>
          </a:bodyPr>
          <a:lstStyle/>
          <a:p>
            <a:r>
              <a:rPr lang="en-US"/>
              <a:t>Click to edit Master title style</a:t>
            </a:r>
            <a:endParaRPr lang="de-DE" dirty="0"/>
          </a:p>
        </p:txBody>
      </p:sp>
      <p:sp>
        <p:nvSpPr>
          <p:cNvPr id="10" name="Rechteck 9"/>
          <p:cNvSpPr/>
          <p:nvPr/>
        </p:nvSpPr>
        <p:spPr>
          <a:xfrm>
            <a:off x="2" y="4851894"/>
            <a:ext cx="9143999" cy="29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7" name="Rechteck 16"/>
          <p:cNvSpPr/>
          <p:nvPr/>
        </p:nvSpPr>
        <p:spPr>
          <a:xfrm>
            <a:off x="395537" y="4851894"/>
            <a:ext cx="6624389" cy="297000"/>
          </a:xfrm>
          <a:prstGeom prst="rect">
            <a:avLst/>
          </a:prstGeom>
          <a:solidFill>
            <a:srgbClr val="C60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8" name="Datumsplatzhalter 3"/>
          <p:cNvSpPr txBox="1">
            <a:spLocks/>
          </p:cNvSpPr>
          <p:nvPr/>
        </p:nvSpPr>
        <p:spPr>
          <a:xfrm>
            <a:off x="395288" y="4851894"/>
            <a:ext cx="6624637" cy="294226"/>
          </a:xfrm>
          <a:prstGeom prst="rect">
            <a:avLst/>
          </a:prstGeom>
        </p:spPr>
        <p:txBody>
          <a:bodyPr vert="horz" lIns="91440" tIns="45720" rIns="91440" bIns="45720" rtlCol="0" anchor="ctr"/>
          <a:lstStyle>
            <a:defPPr>
              <a:defRPr lang="de-DE"/>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bg1">
                    <a:alpha val="40000"/>
                  </a:schemeClr>
                </a:solidFill>
              </a:rPr>
              <a:t>© MED-EL</a:t>
            </a:r>
          </a:p>
        </p:txBody>
      </p:sp>
    </p:spTree>
    <p:extLst>
      <p:ext uri="{BB962C8B-B14F-4D97-AF65-F5344CB8AC3E}">
        <p14:creationId xmlns:p14="http://schemas.microsoft.com/office/powerpoint/2010/main" val="381051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16:9">
    <p:spTree>
      <p:nvGrpSpPr>
        <p:cNvPr id="1" name=""/>
        <p:cNvGrpSpPr/>
        <p:nvPr/>
      </p:nvGrpSpPr>
      <p:grpSpPr>
        <a:xfrm>
          <a:off x="0" y="0"/>
          <a:ext cx="0" cy="0"/>
          <a:chOff x="0" y="0"/>
          <a:chExt cx="0" cy="0"/>
        </a:xfrm>
      </p:grpSpPr>
      <p:sp>
        <p:nvSpPr>
          <p:cNvPr id="5" name="Rechteck 4"/>
          <p:cNvSpPr/>
          <p:nvPr/>
        </p:nvSpPr>
        <p:spPr>
          <a:xfrm>
            <a:off x="-12700" y="0"/>
            <a:ext cx="91567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Medienplatzhalter 3"/>
          <p:cNvSpPr>
            <a:spLocks noGrp="1"/>
          </p:cNvSpPr>
          <p:nvPr>
            <p:ph type="media" sz="quarter" idx="10"/>
          </p:nvPr>
        </p:nvSpPr>
        <p:spPr>
          <a:xfrm>
            <a:off x="0" y="735806"/>
            <a:ext cx="9156700" cy="3863700"/>
          </a:xfrm>
        </p:spPr>
        <p:txBody>
          <a:bodyPr/>
          <a:lstStyle>
            <a:lvl1pPr marL="0" indent="0">
              <a:buNone/>
              <a:defRPr/>
            </a:lvl1pPr>
          </a:lstStyle>
          <a:p>
            <a:r>
              <a:rPr lang="en-US"/>
              <a:t>Click icon to add media</a:t>
            </a:r>
            <a:endParaRPr lang="de-DE" dirty="0"/>
          </a:p>
        </p:txBody>
      </p:sp>
      <p:sp>
        <p:nvSpPr>
          <p:cNvPr id="7" name="Textplatzhalter 6"/>
          <p:cNvSpPr>
            <a:spLocks noGrp="1"/>
          </p:cNvSpPr>
          <p:nvPr>
            <p:ph type="body" sz="quarter" idx="11"/>
          </p:nvPr>
        </p:nvSpPr>
        <p:spPr>
          <a:xfrm>
            <a:off x="302012" y="195487"/>
            <a:ext cx="8518460" cy="432197"/>
          </a:xfrm>
        </p:spPr>
        <p:txBody>
          <a:bodyPr>
            <a:noAutofit/>
          </a:bodyPr>
          <a:lstStyle>
            <a:lvl1pPr marL="0" indent="0">
              <a:buNone/>
              <a:defRPr sz="3000">
                <a:solidFill>
                  <a:schemeClr val="bg1">
                    <a:alpha val="60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38449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D1D4D3"/>
            </a:gs>
            <a:gs pos="0">
              <a:srgbClr val="F6F6F6"/>
            </a:gs>
          </a:gsLst>
          <a:lin ang="1200000" scaled="0"/>
          <a:tileRect/>
        </a:gra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845" y="-6939"/>
            <a:ext cx="9156845" cy="515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tzhalter 1"/>
          <p:cNvSpPr>
            <a:spLocks noGrp="1"/>
          </p:cNvSpPr>
          <p:nvPr>
            <p:ph type="title"/>
          </p:nvPr>
        </p:nvSpPr>
        <p:spPr>
          <a:xfrm>
            <a:off x="272728" y="587816"/>
            <a:ext cx="6747544" cy="742113"/>
          </a:xfrm>
          <a:prstGeom prst="rect">
            <a:avLst/>
          </a:prstGeom>
        </p:spPr>
        <p:txBody>
          <a:bodyPr vert="horz" lIns="91440" tIns="45720" rIns="91440" bIns="45720" rtlCol="0" anchor="t">
            <a:normAutofit/>
          </a:bodyPr>
          <a:lstStyle/>
          <a:p>
            <a:r>
              <a:rPr lang="de-DE" dirty="0"/>
              <a:t>Titelmasterformat</a:t>
            </a:r>
          </a:p>
        </p:txBody>
      </p:sp>
      <p:sp>
        <p:nvSpPr>
          <p:cNvPr id="3" name="Textplatzhalter 2"/>
          <p:cNvSpPr>
            <a:spLocks noGrp="1"/>
          </p:cNvSpPr>
          <p:nvPr>
            <p:ph type="body" idx="1"/>
          </p:nvPr>
        </p:nvSpPr>
        <p:spPr>
          <a:xfrm>
            <a:off x="274812" y="1329929"/>
            <a:ext cx="8473652" cy="339447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Untertitel 2"/>
          <p:cNvSpPr txBox="1">
            <a:spLocks/>
          </p:cNvSpPr>
          <p:nvPr/>
        </p:nvSpPr>
        <p:spPr>
          <a:xfrm>
            <a:off x="285428" y="182817"/>
            <a:ext cx="2448272" cy="37804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de-DE" sz="1500" dirty="0">
              <a:solidFill>
                <a:schemeClr val="accent3"/>
              </a:solidFill>
            </a:endParaRPr>
          </a:p>
        </p:txBody>
      </p:sp>
      <p:sp>
        <p:nvSpPr>
          <p:cNvPr id="7" name="Datumsplatzhalter 6"/>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62E199D-14F0-4AB5-B1F5-3F5A2EA2BE09}" type="datetimeFigureOut">
              <a:rPr lang="en-US" smtClean="0"/>
              <a:t>12/20/2018</a:t>
            </a:fld>
            <a:endParaRPr lang="en-US"/>
          </a:p>
        </p:txBody>
      </p:sp>
      <p:sp>
        <p:nvSpPr>
          <p:cNvPr id="8" name="Fußzeilenplatzhalter 7"/>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Foliennummernplatzhalter 8"/>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0894B4-B6BF-4A84-98EA-22364AC28CC8}" type="slidenum">
              <a:rPr lang="en-US" smtClean="0"/>
              <a:t>‹#›</a:t>
            </a:fld>
            <a:endParaRPr lang="en-US"/>
          </a:p>
        </p:txBody>
      </p:sp>
    </p:spTree>
    <p:extLst>
      <p:ext uri="{BB962C8B-B14F-4D97-AF65-F5344CB8AC3E}">
        <p14:creationId xmlns:p14="http://schemas.microsoft.com/office/powerpoint/2010/main" val="150055655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spcBef>
          <a:spcPct val="0"/>
        </a:spcBef>
        <a:buNone/>
        <a:defRPr lang="de-DE" sz="3000" kern="1200" dirty="0">
          <a:solidFill>
            <a:schemeClr val="accent3"/>
          </a:solidFill>
          <a:latin typeface="Signa Offc Pro Light" pitchFamily="34" charset="0"/>
          <a:ea typeface="+mj-ea"/>
          <a:cs typeface="+mj-cs"/>
        </a:defRPr>
      </a:lvl1pPr>
    </p:titleStyle>
    <p:bodyStyle>
      <a:lvl1pPr marL="342900" indent="-342900" algn="l" defTabSz="914400" rtl="0" eaLnBrk="1" latinLnBrk="0" hangingPunct="1">
        <a:spcBef>
          <a:spcPct val="20000"/>
        </a:spcBef>
        <a:buClr>
          <a:schemeClr val="accent3"/>
        </a:buClr>
        <a:buFont typeface="Symbol" pitchFamily="18" charset="2"/>
        <a:buChar char="-"/>
        <a:defRPr sz="2400" kern="1200">
          <a:solidFill>
            <a:schemeClr val="tx1"/>
          </a:solidFill>
          <a:latin typeface="Signa Offc Pro Light"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Signa Offc Pro Light" pitchFamily="34" charset="0"/>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Signa Offc Pro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Signa Offc Pro Light"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Signa Offc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503170"/>
            <a:ext cx="6832912" cy="1725930"/>
          </a:xfrm>
        </p:spPr>
        <p:txBody>
          <a:bodyPr>
            <a:normAutofit/>
          </a:bodyPr>
          <a:lstStyle/>
          <a:p>
            <a:r>
              <a:rPr lang="en-US" dirty="0"/>
              <a:t>Dual Language Learning: </a:t>
            </a:r>
            <a:br>
              <a:rPr lang="en-US" dirty="0"/>
            </a:br>
            <a:r>
              <a:rPr lang="en-US" dirty="0"/>
              <a:t>How did they Do that?</a:t>
            </a:r>
            <a:br>
              <a:rPr lang="en-US" dirty="0"/>
            </a:br>
            <a:endParaRPr lang="en-US" dirty="0"/>
          </a:p>
        </p:txBody>
      </p:sp>
      <p:sp>
        <p:nvSpPr>
          <p:cNvPr id="3" name="Subtitle 2"/>
          <p:cNvSpPr>
            <a:spLocks noGrp="1"/>
          </p:cNvSpPr>
          <p:nvPr>
            <p:ph type="subTitle" idx="1"/>
          </p:nvPr>
        </p:nvSpPr>
        <p:spPr>
          <a:xfrm>
            <a:off x="1752600" y="4095750"/>
            <a:ext cx="6400800" cy="514350"/>
          </a:xfrm>
        </p:spPr>
        <p:txBody>
          <a:bodyPr/>
          <a:lstStyle/>
          <a:p>
            <a:r>
              <a:rPr lang="en-US"/>
              <a:t>Multilingual </a:t>
            </a:r>
            <a:r>
              <a:rPr lang="en-US" dirty="0"/>
              <a:t>Children with Hearing Loss</a:t>
            </a:r>
          </a:p>
        </p:txBody>
      </p:sp>
    </p:spTree>
    <p:extLst>
      <p:ext uri="{BB962C8B-B14F-4D97-AF65-F5344CB8AC3E}">
        <p14:creationId xmlns:p14="http://schemas.microsoft.com/office/powerpoint/2010/main" val="428278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Rot="1" noChangeArrowheads="1"/>
          </p:cNvSpPr>
          <p:nvPr>
            <p:ph type="title"/>
          </p:nvPr>
        </p:nvSpPr>
        <p:spPr bwMode="auto">
          <a:xfrm>
            <a:off x="457200" y="285750"/>
            <a:ext cx="8229600" cy="428625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4400" dirty="0">
                <a:solidFill>
                  <a:schemeClr val="tx2"/>
                </a:solidFill>
                <a:latin typeface="SignaPro-Light" pitchFamily="34" charset="0"/>
                <a:ea typeface="Arial" charset="0"/>
                <a:cs typeface="Times New Roman"/>
              </a:rPr>
              <a:t>Designing Intervention</a:t>
            </a:r>
            <a:br>
              <a:rPr lang="en-US" dirty="0">
                <a:latin typeface="Arial" charset="0"/>
                <a:ea typeface="Arial" charset="0"/>
                <a:cs typeface="Arial" charset="0"/>
              </a:rPr>
            </a:br>
            <a:br>
              <a:rPr lang="en-US" dirty="0">
                <a:latin typeface="Arial" charset="0"/>
                <a:ea typeface="Arial" charset="0"/>
                <a:cs typeface="Arial" charset="0"/>
              </a:rPr>
            </a:br>
            <a:br>
              <a:rPr lang="en-US" dirty="0">
                <a:latin typeface="Arial" charset="0"/>
                <a:ea typeface="Arial" charset="0"/>
                <a:cs typeface="Arial" charset="0"/>
              </a:rPr>
            </a:br>
            <a:br>
              <a:rPr lang="en-US" dirty="0">
                <a:latin typeface="Arial" charset="0"/>
                <a:ea typeface="Arial" charset="0"/>
                <a:cs typeface="Arial" charset="0"/>
              </a:rPr>
            </a:br>
            <a:br>
              <a:rPr lang="en-US" dirty="0">
                <a:latin typeface="Arial" charset="0"/>
                <a:ea typeface="Arial" charset="0"/>
                <a:cs typeface="Arial" charset="0"/>
              </a:rPr>
            </a:br>
            <a:br>
              <a:rPr lang="en-US" dirty="0">
                <a:latin typeface="Arial" charset="0"/>
                <a:ea typeface="Arial" charset="0"/>
                <a:cs typeface="Arial" charset="0"/>
              </a:rPr>
            </a:br>
            <a:br>
              <a:rPr lang="en-US" dirty="0">
                <a:latin typeface="Arial" charset="0"/>
                <a:ea typeface="Arial" charset="0"/>
                <a:cs typeface="Arial" charset="0"/>
              </a:rPr>
            </a:br>
            <a:br>
              <a:rPr lang="en-US" dirty="0">
                <a:latin typeface="Arial" charset="0"/>
                <a:ea typeface="Arial" charset="0"/>
                <a:cs typeface="Arial" charset="0"/>
              </a:rPr>
            </a:br>
            <a:r>
              <a:rPr lang="en-US" dirty="0">
                <a:latin typeface="Arial" charset="0"/>
                <a:ea typeface="Arial" charset="0"/>
                <a:cs typeface="Arial" charset="0"/>
              </a:rPr>
              <a:t>	</a:t>
            </a:r>
            <a:br>
              <a:rPr lang="en-US" dirty="0">
                <a:latin typeface="Arial" charset="0"/>
                <a:ea typeface="Arial" charset="0"/>
                <a:cs typeface="Arial" charset="0"/>
              </a:rPr>
            </a:br>
            <a:br>
              <a:rPr lang="en-US" dirty="0">
                <a:latin typeface="Arial" charset="0"/>
                <a:ea typeface="Arial" charset="0"/>
                <a:cs typeface="Arial" charset="0"/>
              </a:rPr>
            </a:br>
            <a:r>
              <a:rPr lang="en-US" dirty="0">
                <a:latin typeface="Arial" charset="0"/>
                <a:ea typeface="Arial" charset="0"/>
                <a:cs typeface="Arial" charset="0"/>
              </a:rPr>
              <a:t>					</a:t>
            </a:r>
          </a:p>
        </p:txBody>
      </p:sp>
      <p:graphicFrame>
        <p:nvGraphicFramePr>
          <p:cNvPr id="8" name="Picture Placeholder 6"/>
          <p:cNvGraphicFramePr>
            <a:graphicFrameLocks/>
          </p:cNvGraphicFramePr>
          <p:nvPr>
            <p:extLst>
              <p:ext uri="{D42A27DB-BD31-4B8C-83A1-F6EECF244321}">
                <p14:modId xmlns:p14="http://schemas.microsoft.com/office/powerpoint/2010/main" val="3307361458"/>
              </p:ext>
            </p:extLst>
          </p:nvPr>
        </p:nvGraphicFramePr>
        <p:xfrm>
          <a:off x="1905000" y="1047750"/>
          <a:ext cx="5334000" cy="340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3324225"/>
            <a:ext cx="2364750" cy="369332"/>
          </a:xfrm>
          <a:prstGeom prst="rect">
            <a:avLst/>
          </a:prstGeom>
          <a:noFill/>
        </p:spPr>
        <p:txBody>
          <a:bodyPr wrap="none" rtlCol="0">
            <a:spAutoFit/>
          </a:bodyPr>
          <a:lstStyle/>
          <a:p>
            <a:r>
              <a:rPr lang="en-US" dirty="0"/>
              <a:t>(Moog &amp; Stein, 2008)</a:t>
            </a:r>
          </a:p>
        </p:txBody>
      </p:sp>
      <p:sp>
        <p:nvSpPr>
          <p:cNvPr id="7" name="TextBox 6"/>
          <p:cNvSpPr txBox="1"/>
          <p:nvPr/>
        </p:nvSpPr>
        <p:spPr>
          <a:xfrm>
            <a:off x="6781800" y="3324225"/>
            <a:ext cx="1915909" cy="369332"/>
          </a:xfrm>
          <a:prstGeom prst="rect">
            <a:avLst/>
          </a:prstGeom>
          <a:noFill/>
        </p:spPr>
        <p:txBody>
          <a:bodyPr wrap="none" rtlCol="0">
            <a:spAutoFit/>
          </a:bodyPr>
          <a:lstStyle/>
          <a:p>
            <a:r>
              <a:rPr lang="en-US" dirty="0"/>
              <a:t>(Genesee, 2008)</a:t>
            </a:r>
          </a:p>
        </p:txBody>
      </p:sp>
    </p:spTree>
    <p:extLst>
      <p:ext uri="{BB962C8B-B14F-4D97-AF65-F5344CB8AC3E}">
        <p14:creationId xmlns:p14="http://schemas.microsoft.com/office/powerpoint/2010/main" val="16974528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14350"/>
            <a:ext cx="8382000" cy="857250"/>
          </a:xfrm>
        </p:spPr>
        <p:txBody>
          <a:bodyPr>
            <a:normAutofit/>
          </a:bodyPr>
          <a:lstStyle/>
          <a:p>
            <a:pPr algn="ctr"/>
            <a:r>
              <a:rPr lang="en-US" dirty="0"/>
              <a:t>Facilitating Bilingual Development</a:t>
            </a:r>
          </a:p>
        </p:txBody>
      </p:sp>
      <p:sp>
        <p:nvSpPr>
          <p:cNvPr id="5" name="Content Placeholder 4"/>
          <p:cNvSpPr>
            <a:spLocks noGrp="1"/>
          </p:cNvSpPr>
          <p:nvPr>
            <p:ph idx="1"/>
          </p:nvPr>
        </p:nvSpPr>
        <p:spPr>
          <a:xfrm>
            <a:off x="228600" y="1257301"/>
            <a:ext cx="8382000" cy="3394472"/>
          </a:xfrm>
        </p:spPr>
        <p:txBody>
          <a:bodyPr>
            <a:normAutofit/>
          </a:bodyPr>
          <a:lstStyle/>
          <a:p>
            <a:pPr marL="36576" indent="0" algn="ctr">
              <a:buNone/>
            </a:pPr>
            <a:r>
              <a:rPr lang="en-US" b="1" u="sng" dirty="0"/>
              <a:t>Set up an Intervention Environment!</a:t>
            </a:r>
          </a:p>
          <a:p>
            <a:pPr marL="36576" indent="0" algn="ctr">
              <a:buNone/>
            </a:pPr>
            <a:endParaRPr lang="en-US" dirty="0"/>
          </a:p>
          <a:p>
            <a:pPr marL="448056" lvl="1" indent="0" algn="ctr">
              <a:buNone/>
            </a:pPr>
            <a:r>
              <a:rPr lang="en-US" dirty="0"/>
              <a:t>Facilitate Simultaneous or Sequential Learning</a:t>
            </a:r>
          </a:p>
          <a:p>
            <a:pPr marL="36576" indent="0" algn="ctr">
              <a:buNone/>
            </a:pPr>
            <a:endParaRPr lang="en-US" dirty="0"/>
          </a:p>
          <a:p>
            <a:pPr marL="36576" indent="0" algn="ctr">
              <a:buNone/>
            </a:pPr>
            <a:r>
              <a:rPr lang="en-US" dirty="0"/>
              <a:t>via</a:t>
            </a:r>
          </a:p>
          <a:p>
            <a:pPr lvl="1"/>
            <a:endParaRPr lang="en-US" dirty="0"/>
          </a:p>
          <a:p>
            <a:pPr marL="448056" lvl="1" indent="0" algn="ctr">
              <a:buNone/>
            </a:pPr>
            <a:r>
              <a:rPr lang="en-US" dirty="0"/>
              <a:t>Professional or Compensatory Support</a:t>
            </a:r>
          </a:p>
          <a:p>
            <a:pPr lvl="1"/>
            <a:endParaRPr lang="en-US" dirty="0"/>
          </a:p>
          <a:p>
            <a:pPr marL="448056" lvl="1"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p:cNvSpPr txBox="1"/>
          <p:nvPr/>
        </p:nvSpPr>
        <p:spPr>
          <a:xfrm>
            <a:off x="4876333" y="4833051"/>
            <a:ext cx="4241867" cy="276999"/>
          </a:xfrm>
          <a:prstGeom prst="rect">
            <a:avLst/>
          </a:prstGeom>
          <a:noFill/>
        </p:spPr>
        <p:txBody>
          <a:bodyPr wrap="none" rtlCol="0">
            <a:spAutoFit/>
          </a:bodyPr>
          <a:lstStyle/>
          <a:p>
            <a:r>
              <a:rPr lang="en-US" sz="1200" dirty="0"/>
              <a:t>(Douglas, 2014, </a:t>
            </a:r>
            <a:r>
              <a:rPr lang="en-US" sz="1200" dirty="0" err="1"/>
              <a:t>McConkey</a:t>
            </a:r>
            <a:r>
              <a:rPr lang="en-US" sz="1200" dirty="0"/>
              <a:t> Robbins, 2007; Rhoades, 2008)</a:t>
            </a:r>
          </a:p>
        </p:txBody>
      </p:sp>
    </p:spTree>
    <p:extLst>
      <p:ext uri="{BB962C8B-B14F-4D97-AF65-F5344CB8AC3E}">
        <p14:creationId xmlns:p14="http://schemas.microsoft.com/office/powerpoint/2010/main" val="103445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Rot="1" noChangeArrowheads="1"/>
          </p:cNvSpPr>
          <p:nvPr>
            <p:ph type="title" idx="4294967295"/>
          </p:nvPr>
        </p:nvSpPr>
        <p:spPr>
          <a:xfrm>
            <a:off x="685800" y="126506"/>
            <a:ext cx="8229600" cy="857250"/>
          </a:xfrm>
        </p:spPr>
        <p:txBody>
          <a:bodyPr>
            <a:noAutofit/>
          </a:bodyPr>
          <a:lstStyle/>
          <a:p>
            <a:pPr algn="ctr" eaLnBrk="1" fontAlgn="auto" hangingPunct="1">
              <a:spcAft>
                <a:spcPts val="0"/>
              </a:spcAft>
              <a:defRPr/>
            </a:pPr>
            <a:r>
              <a:rPr lang="en-US" sz="2800" dirty="0">
                <a:solidFill>
                  <a:srgbClr val="FF0000"/>
                </a:solidFill>
                <a:latin typeface="SignaPro-Light" pitchFamily="34" charset="0"/>
                <a:cs typeface="Times New Roman"/>
              </a:rPr>
              <a:t>Simultaneous Learning</a:t>
            </a:r>
            <a:br>
              <a:rPr lang="en-US" sz="2800" dirty="0">
                <a:solidFill>
                  <a:srgbClr val="FF0000"/>
                </a:solidFill>
                <a:latin typeface="SignaPro-Light" pitchFamily="34" charset="0"/>
                <a:cs typeface="Times New Roman"/>
              </a:rPr>
            </a:br>
            <a:r>
              <a:rPr lang="en-US" sz="2800" dirty="0">
                <a:solidFill>
                  <a:srgbClr val="FF0000"/>
                </a:solidFill>
                <a:latin typeface="SignaPro-Light" pitchFamily="34" charset="0"/>
                <a:cs typeface="Times New Roman"/>
              </a:rPr>
              <a:t>Professional Support</a:t>
            </a:r>
          </a:p>
        </p:txBody>
      </p:sp>
      <p:graphicFrame>
        <p:nvGraphicFramePr>
          <p:cNvPr id="5" name="Diagram 4"/>
          <p:cNvGraphicFramePr/>
          <p:nvPr>
            <p:extLst>
              <p:ext uri="{D42A27DB-BD31-4B8C-83A1-F6EECF244321}">
                <p14:modId xmlns:p14="http://schemas.microsoft.com/office/powerpoint/2010/main" val="278898857"/>
              </p:ext>
            </p:extLst>
          </p:nvPr>
        </p:nvGraphicFramePr>
        <p:xfrm>
          <a:off x="762000" y="1504950"/>
          <a:ext cx="8001000" cy="325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827649" y="986330"/>
            <a:ext cx="4117346" cy="369332"/>
          </a:xfrm>
          <a:prstGeom prst="rect">
            <a:avLst/>
          </a:prstGeom>
          <a:noFill/>
        </p:spPr>
        <p:txBody>
          <a:bodyPr wrap="none" rtlCol="0">
            <a:spAutoFit/>
          </a:bodyPr>
          <a:lstStyle/>
          <a:p>
            <a:r>
              <a:rPr lang="en-US" dirty="0"/>
              <a:t>(Gonzalez et al, 2005;  Douglas, 2011)</a:t>
            </a:r>
          </a:p>
        </p:txBody>
      </p:sp>
      <p:pic>
        <p:nvPicPr>
          <p:cNvPr id="163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537"/>
            <a:ext cx="17748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0190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63070"/>
            <a:ext cx="8915400" cy="837080"/>
          </a:xfrm>
        </p:spPr>
        <p:txBody>
          <a:bodyPr/>
          <a:lstStyle/>
          <a:p>
            <a:pPr algn="ctr"/>
            <a:r>
              <a:rPr lang="en-US" sz="2800" dirty="0"/>
              <a:t>Start intervention in the home language</a:t>
            </a:r>
          </a:p>
        </p:txBody>
      </p:sp>
      <p:sp>
        <p:nvSpPr>
          <p:cNvPr id="8" name="Content Placeholder 7"/>
          <p:cNvSpPr>
            <a:spLocks noGrp="1"/>
          </p:cNvSpPr>
          <p:nvPr>
            <p:ph idx="1"/>
          </p:nvPr>
        </p:nvSpPr>
        <p:spPr>
          <a:xfrm>
            <a:off x="542819" y="781610"/>
            <a:ext cx="7556313" cy="3108722"/>
          </a:xfrm>
        </p:spPr>
        <p:txBody>
          <a:bodyPr/>
          <a:lstStyle/>
          <a:p>
            <a:pPr lvl="1" algn="ctr">
              <a:buNone/>
            </a:pPr>
            <a:endParaRPr lang="en-US" dirty="0"/>
          </a:p>
          <a:p>
            <a:pPr lvl="1" algn="ctr"/>
            <a:r>
              <a:rPr lang="en-US" dirty="0"/>
              <a:t>Focus on structures that are similar between languages</a:t>
            </a:r>
          </a:p>
          <a:p>
            <a:endParaRPr lang="en-US" dirty="0"/>
          </a:p>
          <a:p>
            <a:endParaRPr lang="en-US" dirty="0"/>
          </a:p>
        </p:txBody>
      </p:sp>
      <p:graphicFrame>
        <p:nvGraphicFramePr>
          <p:cNvPr id="9" name="Table 8"/>
          <p:cNvGraphicFramePr>
            <a:graphicFrameLocks noGrp="1"/>
          </p:cNvGraphicFramePr>
          <p:nvPr/>
        </p:nvGraphicFramePr>
        <p:xfrm>
          <a:off x="1295400" y="914401"/>
          <a:ext cx="6096000" cy="28574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285749">
                <a:tc>
                  <a:txBody>
                    <a:bodyPr/>
                    <a:lstStyle/>
                    <a:p>
                      <a:pPr algn="ctr"/>
                      <a:r>
                        <a:rPr lang="en-US" sz="1400" dirty="0"/>
                        <a:t>Bilingual Model</a:t>
                      </a:r>
                    </a:p>
                  </a:txBody>
                  <a:tcPr marT="34290" marB="34290"/>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1295400" y="1543050"/>
          <a:ext cx="6096000" cy="18364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78130">
                <a:tc>
                  <a:txBody>
                    <a:bodyPr/>
                    <a:lstStyle/>
                    <a:p>
                      <a:pPr algn="ctr"/>
                      <a:r>
                        <a:rPr lang="en-US" sz="1400" dirty="0"/>
                        <a:t>Spanish</a:t>
                      </a:r>
                    </a:p>
                  </a:txBody>
                  <a:tcPr marT="34290" marB="34290"/>
                </a:tc>
                <a:tc>
                  <a:txBody>
                    <a:bodyPr/>
                    <a:lstStyle/>
                    <a:p>
                      <a:pPr algn="ctr"/>
                      <a:r>
                        <a:rPr lang="en-US" sz="1400" dirty="0"/>
                        <a:t>English</a:t>
                      </a:r>
                    </a:p>
                  </a:txBody>
                  <a:tcPr marT="34290" marB="34290"/>
                </a:tc>
                <a:extLst>
                  <a:ext uri="{0D108BD9-81ED-4DB2-BD59-A6C34878D82A}">
                    <a16:rowId xmlns:a16="http://schemas.microsoft.com/office/drawing/2014/main" val="10000"/>
                  </a:ext>
                </a:extLst>
              </a:tr>
              <a:tr h="278130">
                <a:tc>
                  <a:txBody>
                    <a:bodyPr/>
                    <a:lstStyle/>
                    <a:p>
                      <a:pPr algn="ctr"/>
                      <a:r>
                        <a:rPr lang="en-US" sz="1400" u="sng" dirty="0"/>
                        <a:t>NOUN + NOUN</a:t>
                      </a:r>
                    </a:p>
                  </a:txBody>
                  <a:tcPr marT="34290" marB="34290"/>
                </a:tc>
                <a:tc>
                  <a:txBody>
                    <a:bodyPr/>
                    <a:lstStyle/>
                    <a:p>
                      <a:pPr algn="ctr"/>
                      <a:r>
                        <a:rPr lang="en-US" sz="1400" u="sng" dirty="0"/>
                        <a:t>NOUN + NOUN</a:t>
                      </a:r>
                    </a:p>
                  </a:txBody>
                  <a:tcPr marT="34290" marB="34290"/>
                </a:tc>
                <a:extLst>
                  <a:ext uri="{0D108BD9-81ED-4DB2-BD59-A6C34878D82A}">
                    <a16:rowId xmlns:a16="http://schemas.microsoft.com/office/drawing/2014/main" val="10001"/>
                  </a:ext>
                </a:extLst>
              </a:tr>
              <a:tr h="278130">
                <a:tc>
                  <a:txBody>
                    <a:bodyPr/>
                    <a:lstStyle/>
                    <a:p>
                      <a:pPr algn="ctr"/>
                      <a:r>
                        <a:rPr lang="en-US" sz="1400" dirty="0"/>
                        <a:t>Papa </a:t>
                      </a:r>
                      <a:r>
                        <a:rPr lang="en-US" sz="1400" dirty="0" err="1"/>
                        <a:t>Oso</a:t>
                      </a:r>
                      <a:endParaRPr lang="en-US" sz="1400" dirty="0"/>
                    </a:p>
                  </a:txBody>
                  <a:tcPr marT="34290" marB="34290"/>
                </a:tc>
                <a:tc>
                  <a:txBody>
                    <a:bodyPr/>
                    <a:lstStyle/>
                    <a:p>
                      <a:pPr algn="ctr"/>
                      <a:r>
                        <a:rPr lang="en-US" sz="1400" dirty="0"/>
                        <a:t>Papa Bear</a:t>
                      </a:r>
                    </a:p>
                  </a:txBody>
                  <a:tcPr marT="34290" marB="34290"/>
                </a:tc>
                <a:extLst>
                  <a:ext uri="{0D108BD9-81ED-4DB2-BD59-A6C34878D82A}">
                    <a16:rowId xmlns:a16="http://schemas.microsoft.com/office/drawing/2014/main" val="10002"/>
                  </a:ext>
                </a:extLst>
              </a:tr>
              <a:tr h="278130">
                <a:tc>
                  <a:txBody>
                    <a:bodyPr/>
                    <a:lstStyle/>
                    <a:p>
                      <a:pPr algn="ctr"/>
                      <a:r>
                        <a:rPr lang="en-US" sz="1400" u="sng" dirty="0"/>
                        <a:t>SVPP</a:t>
                      </a:r>
                    </a:p>
                  </a:txBody>
                  <a:tcPr marT="34290" marB="34290"/>
                </a:tc>
                <a:tc>
                  <a:txBody>
                    <a:bodyPr/>
                    <a:lstStyle/>
                    <a:p>
                      <a:pPr algn="ctr"/>
                      <a:r>
                        <a:rPr lang="en-US" sz="1400" u="sng" dirty="0"/>
                        <a:t>SVPP</a:t>
                      </a:r>
                    </a:p>
                  </a:txBody>
                  <a:tcPr marT="34290" marB="34290"/>
                </a:tc>
                <a:extLst>
                  <a:ext uri="{0D108BD9-81ED-4DB2-BD59-A6C34878D82A}">
                    <a16:rowId xmlns:a16="http://schemas.microsoft.com/office/drawing/2014/main" val="10003"/>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El</a:t>
                      </a:r>
                      <a:r>
                        <a:rPr lang="en-US" sz="1400" baseline="0" dirty="0"/>
                        <a:t> </a:t>
                      </a:r>
                      <a:r>
                        <a:rPr lang="en-US" sz="1400" baseline="0" dirty="0" err="1"/>
                        <a:t>gato</a:t>
                      </a:r>
                      <a:r>
                        <a:rPr lang="en-US" sz="1400" baseline="0" dirty="0"/>
                        <a:t> </a:t>
                      </a:r>
                      <a:r>
                        <a:rPr lang="en-US" sz="1400" dirty="0" err="1"/>
                        <a:t>esta</a:t>
                      </a:r>
                      <a:r>
                        <a:rPr lang="en-US" sz="1400" dirty="0"/>
                        <a:t> </a:t>
                      </a:r>
                      <a:r>
                        <a:rPr lang="en-US" sz="1400" dirty="0" err="1"/>
                        <a:t>dormiendo</a:t>
                      </a:r>
                      <a:r>
                        <a:rPr lang="en-US" sz="1400" baseline="0" dirty="0"/>
                        <a:t> </a:t>
                      </a:r>
                      <a:r>
                        <a:rPr lang="en-US" sz="1400" dirty="0"/>
                        <a:t>en la mesa</a:t>
                      </a:r>
                    </a:p>
                    <a:p>
                      <a:pPr algn="ctr"/>
                      <a:endParaRPr lang="en-US" sz="1400" dirty="0"/>
                    </a:p>
                  </a:txBody>
                  <a:tcPr marT="34290" marB="34290"/>
                </a:tc>
                <a:tc>
                  <a:txBody>
                    <a:bodyPr/>
                    <a:lstStyle/>
                    <a:p>
                      <a:pPr algn="ctr"/>
                      <a:r>
                        <a:rPr lang="en-US" sz="1400" dirty="0"/>
                        <a:t>The cat is sleeping on</a:t>
                      </a:r>
                    </a:p>
                    <a:p>
                      <a:pPr algn="ctr"/>
                      <a:r>
                        <a:rPr lang="en-US" sz="1400" dirty="0"/>
                        <a:t> the table</a:t>
                      </a:r>
                    </a:p>
                  </a:txBody>
                  <a:tcPr marT="34290" marB="34290"/>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nvGraphicFramePr>
        <p:xfrm>
          <a:off x="1295400" y="3257550"/>
          <a:ext cx="6096000" cy="2819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274320">
                <a:tc>
                  <a:txBody>
                    <a:bodyPr/>
                    <a:lstStyle/>
                    <a:p>
                      <a:pPr algn="ctr"/>
                      <a:r>
                        <a:rPr lang="en-US" sz="1400" dirty="0"/>
                        <a:t>Cross</a:t>
                      </a:r>
                      <a:r>
                        <a:rPr lang="en-US" sz="1400" baseline="0" dirty="0"/>
                        <a:t> Linguistic Model</a:t>
                      </a:r>
                      <a:endParaRPr lang="en-US" sz="1400" dirty="0"/>
                    </a:p>
                  </a:txBody>
                  <a:tcPr marT="34290" marB="34290"/>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1295400" y="3829050"/>
          <a:ext cx="6096000" cy="1127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74320">
                <a:tc>
                  <a:txBody>
                    <a:bodyPr/>
                    <a:lstStyle/>
                    <a:p>
                      <a:pPr algn="ctr"/>
                      <a:r>
                        <a:rPr lang="en-US" sz="1400" dirty="0"/>
                        <a:t>NOUN + ADJECTIVE</a:t>
                      </a:r>
                    </a:p>
                  </a:txBody>
                  <a:tcPr marT="34290" marB="34290"/>
                </a:tc>
                <a:tc>
                  <a:txBody>
                    <a:bodyPr/>
                    <a:lstStyle/>
                    <a:p>
                      <a:pPr algn="ctr"/>
                      <a:r>
                        <a:rPr lang="en-US" sz="1400" dirty="0"/>
                        <a:t>ADJECTIVE + NOUN</a:t>
                      </a:r>
                    </a:p>
                  </a:txBody>
                  <a:tcPr marT="34290" marB="34290"/>
                </a:tc>
                <a:extLst>
                  <a:ext uri="{0D108BD9-81ED-4DB2-BD59-A6C34878D82A}">
                    <a16:rowId xmlns:a16="http://schemas.microsoft.com/office/drawing/2014/main" val="10000"/>
                  </a:ext>
                </a:extLst>
              </a:tr>
              <a:tr h="274320">
                <a:tc>
                  <a:txBody>
                    <a:bodyPr/>
                    <a:lstStyle/>
                    <a:p>
                      <a:pPr algn="ctr"/>
                      <a:r>
                        <a:rPr lang="en-US" sz="1400" dirty="0" err="1"/>
                        <a:t>Carro</a:t>
                      </a:r>
                      <a:r>
                        <a:rPr lang="en-US" sz="1400" dirty="0"/>
                        <a:t> </a:t>
                      </a:r>
                      <a:r>
                        <a:rPr lang="en-US" sz="1400" dirty="0" err="1"/>
                        <a:t>azul</a:t>
                      </a:r>
                      <a:endParaRPr lang="en-US" sz="1400" dirty="0"/>
                    </a:p>
                  </a:txBody>
                  <a:tcPr marT="34290" marB="34290"/>
                </a:tc>
                <a:tc>
                  <a:txBody>
                    <a:bodyPr/>
                    <a:lstStyle/>
                    <a:p>
                      <a:pPr algn="ctr"/>
                      <a:r>
                        <a:rPr lang="en-US" sz="1400" dirty="0"/>
                        <a:t>Blue car</a:t>
                      </a:r>
                    </a:p>
                  </a:txBody>
                  <a:tcPr marT="34290" marB="34290"/>
                </a:tc>
                <a:extLst>
                  <a:ext uri="{0D108BD9-81ED-4DB2-BD59-A6C34878D82A}">
                    <a16:rowId xmlns:a16="http://schemas.microsoft.com/office/drawing/2014/main" val="10001"/>
                  </a:ext>
                </a:extLst>
              </a:tr>
              <a:tr h="274320">
                <a:tc>
                  <a:txBody>
                    <a:bodyPr/>
                    <a:lstStyle/>
                    <a:p>
                      <a:pPr algn="ctr"/>
                      <a:r>
                        <a:rPr lang="en-US" sz="1400" u="sng" dirty="0"/>
                        <a:t>REFLEXIVE PRONOUNS</a:t>
                      </a:r>
                    </a:p>
                  </a:txBody>
                  <a:tcPr marT="34290" marB="34290"/>
                </a:tc>
                <a:tc>
                  <a:txBody>
                    <a:bodyPr/>
                    <a:lstStyle/>
                    <a:p>
                      <a:pPr algn="ctr"/>
                      <a:r>
                        <a:rPr lang="en-US" sz="1400" u="sng" dirty="0"/>
                        <a:t>REFLEXIVE</a:t>
                      </a:r>
                      <a:r>
                        <a:rPr lang="en-US" sz="1400" u="sng" baseline="0" dirty="0"/>
                        <a:t> PRONOUNS</a:t>
                      </a:r>
                      <a:endParaRPr lang="en-US" sz="1400" u="sng" dirty="0"/>
                    </a:p>
                  </a:txBody>
                  <a:tcPr marT="34290" marB="34290"/>
                </a:tc>
                <a:extLst>
                  <a:ext uri="{0D108BD9-81ED-4DB2-BD59-A6C34878D82A}">
                    <a16:rowId xmlns:a16="http://schemas.microsoft.com/office/drawing/2014/main" val="10002"/>
                  </a:ext>
                </a:extLst>
              </a:tr>
              <a:tr h="278130">
                <a:tc>
                  <a:txBody>
                    <a:bodyPr/>
                    <a:lstStyle/>
                    <a:p>
                      <a:pPr algn="ctr"/>
                      <a:r>
                        <a:rPr lang="en-US" sz="1400" dirty="0"/>
                        <a:t>Ella se la </a:t>
                      </a:r>
                      <a:r>
                        <a:rPr lang="en-US" sz="1400" dirty="0" err="1"/>
                        <a:t>comio</a:t>
                      </a:r>
                      <a:endParaRPr lang="en-US" sz="1400" dirty="0"/>
                    </a:p>
                  </a:txBody>
                  <a:tcPr marT="34290" marB="34290"/>
                </a:tc>
                <a:tc>
                  <a:txBody>
                    <a:bodyPr/>
                    <a:lstStyle/>
                    <a:p>
                      <a:pPr algn="ctr"/>
                      <a:r>
                        <a:rPr lang="en-US" sz="1400" dirty="0"/>
                        <a:t>She ate it herself</a:t>
                      </a:r>
                    </a:p>
                  </a:txBody>
                  <a:tcPr marT="34290" marB="34290"/>
                </a:tc>
                <a:extLst>
                  <a:ext uri="{0D108BD9-81ED-4DB2-BD59-A6C34878D82A}">
                    <a16:rowId xmlns:a16="http://schemas.microsoft.com/office/drawing/2014/main" val="10003"/>
                  </a:ext>
                </a:extLst>
              </a:tr>
            </a:tbl>
          </a:graphicData>
        </a:graphic>
      </p:graphicFrame>
      <p:sp>
        <p:nvSpPr>
          <p:cNvPr id="13" name="TextBox 12"/>
          <p:cNvSpPr txBox="1"/>
          <p:nvPr/>
        </p:nvSpPr>
        <p:spPr>
          <a:xfrm>
            <a:off x="1600199" y="3216324"/>
            <a:ext cx="5441554" cy="646331"/>
          </a:xfrm>
          <a:prstGeom prst="rect">
            <a:avLst/>
          </a:prstGeom>
          <a:noFill/>
        </p:spPr>
        <p:txBody>
          <a:bodyPr wrap="none" rtlCol="0">
            <a:spAutoFit/>
          </a:bodyPr>
          <a:lstStyle/>
          <a:p>
            <a:pPr>
              <a:buClr>
                <a:schemeClr val="accent2">
                  <a:lumMod val="50000"/>
                  <a:lumOff val="50000"/>
                </a:schemeClr>
              </a:buClr>
              <a:buFont typeface="Wingdings" charset="2"/>
              <a:buChar char="§"/>
            </a:pPr>
            <a:endParaRPr lang="en-US" dirty="0"/>
          </a:p>
          <a:p>
            <a:pPr>
              <a:buClr>
                <a:schemeClr val="accent2">
                  <a:lumMod val="50000"/>
                  <a:lumOff val="50000"/>
                </a:schemeClr>
              </a:buClr>
              <a:buFont typeface="Wingdings" charset="2"/>
              <a:buChar char="§"/>
            </a:pPr>
            <a:r>
              <a:rPr lang="en-US" dirty="0"/>
              <a:t>Explicitly focus on differences between languages </a:t>
            </a:r>
          </a:p>
        </p:txBody>
      </p:sp>
      <p:sp>
        <p:nvSpPr>
          <p:cNvPr id="14" name="TextBox 13"/>
          <p:cNvSpPr txBox="1"/>
          <p:nvPr/>
        </p:nvSpPr>
        <p:spPr>
          <a:xfrm>
            <a:off x="3048000" y="86072"/>
            <a:ext cx="2743200" cy="369332"/>
          </a:xfrm>
          <a:prstGeom prst="rect">
            <a:avLst/>
          </a:prstGeom>
          <a:noFill/>
        </p:spPr>
        <p:txBody>
          <a:bodyPr wrap="square" rtlCol="0">
            <a:spAutoFit/>
          </a:bodyPr>
          <a:lstStyle/>
          <a:p>
            <a:r>
              <a:rPr lang="en-US" dirty="0" err="1"/>
              <a:t>Kohnert</a:t>
            </a:r>
            <a:r>
              <a:rPr lang="en-US" dirty="0"/>
              <a:t> &amp; </a:t>
            </a:r>
            <a:r>
              <a:rPr lang="en-US" dirty="0" err="1"/>
              <a:t>Derr</a:t>
            </a:r>
            <a:r>
              <a:rPr lang="en-US" dirty="0"/>
              <a:t>, 2004</a:t>
            </a:r>
          </a:p>
        </p:txBody>
      </p:sp>
    </p:spTree>
    <p:extLst>
      <p:ext uri="{BB962C8B-B14F-4D97-AF65-F5344CB8AC3E}">
        <p14:creationId xmlns:p14="http://schemas.microsoft.com/office/powerpoint/2010/main" val="217538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28600"/>
            <a:ext cx="8229600" cy="857250"/>
          </a:xfrm>
        </p:spPr>
        <p:txBody>
          <a:bodyPr>
            <a:normAutofit fontScale="90000"/>
          </a:bodyPr>
          <a:lstStyle/>
          <a:p>
            <a:pPr algn="ctr" eaLnBrk="1" hangingPunct="1"/>
            <a:r>
              <a:rPr lang="en-US" dirty="0"/>
              <a:t>Sequential Bilingual Learning</a:t>
            </a:r>
            <a:br>
              <a:rPr lang="en-US" dirty="0"/>
            </a:br>
            <a:r>
              <a:rPr lang="en-US" dirty="0"/>
              <a:t>Professional Support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6200974"/>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057401" y="4629150"/>
            <a:ext cx="5314275" cy="369332"/>
          </a:xfrm>
          <a:prstGeom prst="rect">
            <a:avLst/>
          </a:prstGeom>
          <a:noFill/>
        </p:spPr>
        <p:txBody>
          <a:bodyPr wrap="none" rtlCol="0">
            <a:spAutoFit/>
          </a:bodyPr>
          <a:lstStyle/>
          <a:p>
            <a:r>
              <a:rPr lang="en-US" dirty="0"/>
              <a:t>(Douglas, 2014; Goldstein, 2012; Gonzales, 2005)</a:t>
            </a:r>
          </a:p>
        </p:txBody>
      </p:sp>
    </p:spTree>
    <p:extLst>
      <p:ext uri="{BB962C8B-B14F-4D97-AF65-F5344CB8AC3E}">
        <p14:creationId xmlns:p14="http://schemas.microsoft.com/office/powerpoint/2010/main" val="84191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28600"/>
            <a:ext cx="8229600" cy="857250"/>
          </a:xfrm>
        </p:spPr>
        <p:txBody>
          <a:bodyPr>
            <a:normAutofit fontScale="90000"/>
          </a:bodyPr>
          <a:lstStyle/>
          <a:p>
            <a:pPr algn="ctr" eaLnBrk="1" hangingPunct="1"/>
            <a:r>
              <a:rPr lang="en-US" dirty="0"/>
              <a:t>Sequential Bilingual Learning</a:t>
            </a:r>
            <a:br>
              <a:rPr lang="en-US" dirty="0"/>
            </a:br>
            <a:r>
              <a:rPr lang="en-US" dirty="0"/>
              <a:t>Professional Support </a:t>
            </a:r>
          </a:p>
        </p:txBody>
      </p:sp>
      <p:sp>
        <p:nvSpPr>
          <p:cNvPr id="2" name="TextBox 1"/>
          <p:cNvSpPr txBox="1"/>
          <p:nvPr/>
        </p:nvSpPr>
        <p:spPr>
          <a:xfrm>
            <a:off x="2057401" y="4629150"/>
            <a:ext cx="5314275" cy="369332"/>
          </a:xfrm>
          <a:prstGeom prst="rect">
            <a:avLst/>
          </a:prstGeom>
          <a:noFill/>
        </p:spPr>
        <p:txBody>
          <a:bodyPr wrap="none" rtlCol="0">
            <a:spAutoFit/>
          </a:bodyPr>
          <a:lstStyle/>
          <a:p>
            <a:r>
              <a:rPr lang="en-US" dirty="0"/>
              <a:t>(Douglas, 2014; Goldstein, 2012; Gonzales, 2005)</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257799" y="3631857"/>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Maintaining the first Language</a:t>
            </a:r>
          </a:p>
          <a:p>
            <a:pPr algn="ctr"/>
            <a:endParaRPr lang="en-US" dirty="0"/>
          </a:p>
        </p:txBody>
      </p:sp>
      <p:sp>
        <p:nvSpPr>
          <p:cNvPr id="7" name="Rectangle 6"/>
          <p:cNvSpPr/>
          <p:nvPr/>
        </p:nvSpPr>
        <p:spPr>
          <a:xfrm>
            <a:off x="5257800" y="1352550"/>
            <a:ext cx="1905000" cy="1116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Prevent subtractive language learning</a:t>
            </a:r>
          </a:p>
          <a:p>
            <a:pPr algn="ctr"/>
            <a:endParaRPr lang="en-US" dirty="0"/>
          </a:p>
        </p:txBody>
      </p:sp>
      <p:sp>
        <p:nvSpPr>
          <p:cNvPr id="6" name="Rectangle 5"/>
          <p:cNvSpPr/>
          <p:nvPr/>
        </p:nvSpPr>
        <p:spPr>
          <a:xfrm>
            <a:off x="5825579" y="2724150"/>
            <a:ext cx="76944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by</a:t>
            </a:r>
          </a:p>
        </p:txBody>
      </p:sp>
      <p:pic>
        <p:nvPicPr>
          <p:cNvPr id="9218" name="Picture 2" descr="https://img.clipartfest.com/1c6e0e40b9dd1aa88ca10f9dc5d1b054_lock-and-key-clipart-clipart-lock-and-key_300-22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2550"/>
            <a:ext cx="4258276" cy="3193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04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04800" y="342900"/>
            <a:ext cx="8229600" cy="857250"/>
          </a:xfrm>
        </p:spPr>
        <p:txBody>
          <a:bodyPr>
            <a:normAutofit fontScale="90000"/>
          </a:bodyPr>
          <a:lstStyle/>
          <a:p>
            <a:pPr algn="ctr" eaLnBrk="1" hangingPunct="1"/>
            <a:r>
              <a:rPr lang="en-US" dirty="0"/>
              <a:t>Sequential Bilingual Learning</a:t>
            </a:r>
            <a:br>
              <a:rPr lang="en-US" dirty="0"/>
            </a:br>
            <a:r>
              <a:rPr lang="en-US" dirty="0"/>
              <a:t>Professional Support </a:t>
            </a:r>
          </a:p>
        </p:txBody>
      </p:sp>
      <p:sp>
        <p:nvSpPr>
          <p:cNvPr id="2" name="TextBox 1"/>
          <p:cNvSpPr txBox="1"/>
          <p:nvPr/>
        </p:nvSpPr>
        <p:spPr>
          <a:xfrm>
            <a:off x="2057402" y="4629150"/>
            <a:ext cx="5536452" cy="369332"/>
          </a:xfrm>
          <a:prstGeom prst="rect">
            <a:avLst/>
          </a:prstGeom>
          <a:noFill/>
        </p:spPr>
        <p:txBody>
          <a:bodyPr wrap="none" rtlCol="0">
            <a:spAutoFit/>
          </a:bodyPr>
          <a:lstStyle/>
          <a:p>
            <a:r>
              <a:rPr lang="en-US" dirty="0"/>
              <a:t>(Douglas, 2014; Goldstein, 2012; Gonzales, 2005)</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257799" y="3631857"/>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TRANSLATE</a:t>
            </a:r>
          </a:p>
          <a:p>
            <a:pPr algn="ctr"/>
            <a:r>
              <a:rPr lang="en-US" dirty="0"/>
              <a:t>LANGUAGE</a:t>
            </a:r>
          </a:p>
          <a:p>
            <a:pPr algn="ctr"/>
            <a:endParaRPr lang="en-US" dirty="0"/>
          </a:p>
        </p:txBody>
      </p:sp>
      <p:sp>
        <p:nvSpPr>
          <p:cNvPr id="7" name="Rectangle 6"/>
          <p:cNvSpPr/>
          <p:nvPr/>
        </p:nvSpPr>
        <p:spPr>
          <a:xfrm>
            <a:off x="5257800" y="1352550"/>
            <a:ext cx="1905000" cy="1116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TRANSFER </a:t>
            </a:r>
          </a:p>
          <a:p>
            <a:pPr algn="ctr"/>
            <a:r>
              <a:rPr lang="en-US" dirty="0"/>
              <a:t>LANGUAGE</a:t>
            </a:r>
          </a:p>
          <a:p>
            <a:pPr algn="ctr"/>
            <a:endParaRPr lang="en-US" dirty="0"/>
          </a:p>
        </p:txBody>
      </p:sp>
      <p:sp>
        <p:nvSpPr>
          <p:cNvPr id="6" name="Rectangle 5"/>
          <p:cNvSpPr/>
          <p:nvPr/>
        </p:nvSpPr>
        <p:spPr>
          <a:xfrm>
            <a:off x="5616869" y="2724150"/>
            <a:ext cx="1186863"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NOT</a:t>
            </a:r>
          </a:p>
        </p:txBody>
      </p:sp>
      <p:pic>
        <p:nvPicPr>
          <p:cNvPr id="9218" name="Picture 2" descr="https://img.clipartfest.com/1c6e0e40b9dd1aa88ca10f9dc5d1b054_lock-and-key-clipart-clipart-lock-and-key_300-22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2551"/>
            <a:ext cx="4258276" cy="3193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82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101203"/>
            <a:ext cx="8839200" cy="746522"/>
          </a:xfrm>
        </p:spPr>
        <p:txBody>
          <a:bodyPr>
            <a:normAutofit/>
          </a:bodyPr>
          <a:lstStyle/>
          <a:p>
            <a:pPr algn="ctr"/>
            <a:r>
              <a:rPr lang="en-US" sz="3200" dirty="0"/>
              <a:t>Compensatory Strategies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6085254"/>
              </p:ext>
            </p:extLst>
          </p:nvPr>
        </p:nvGraphicFramePr>
        <p:xfrm>
          <a:off x="533400" y="1028701"/>
          <a:ext cx="8382000" cy="3067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6260" name="TextBox 3"/>
          <p:cNvSpPr txBox="1">
            <a:spLocks noChangeArrowheads="1"/>
          </p:cNvSpPr>
          <p:nvPr/>
        </p:nvSpPr>
        <p:spPr bwMode="auto">
          <a:xfrm>
            <a:off x="1138460" y="4279148"/>
            <a:ext cx="7071423" cy="461665"/>
          </a:xfrm>
          <a:prstGeom prst="rect">
            <a:avLst/>
          </a:prstGeom>
          <a:noFill/>
          <a:ln w="9525">
            <a:noFill/>
            <a:miter lim="800000"/>
            <a:headEnd/>
            <a:tailEnd/>
          </a:ln>
        </p:spPr>
        <p:txBody>
          <a:bodyPr wrap="none">
            <a:spAutoFit/>
          </a:bodyPr>
          <a:lstStyle/>
          <a:p>
            <a:r>
              <a:rPr lang="en-US" sz="2400" dirty="0">
                <a:latin typeface="Calibri" charset="0"/>
              </a:rPr>
              <a:t>You don’t have to know the language. Just do</a:t>
            </a:r>
            <a:r>
              <a:rPr lang="en-US" sz="2000" dirty="0"/>
              <a:t> something</a:t>
            </a:r>
            <a:endParaRPr lang="en-US" sz="2000" dirty="0">
              <a:solidFill>
                <a:srgbClr val="FFFF00"/>
              </a:solidFill>
            </a:endParaRPr>
          </a:p>
        </p:txBody>
      </p:sp>
      <p:sp>
        <p:nvSpPr>
          <p:cNvPr id="2" name="TextBox 1"/>
          <p:cNvSpPr txBox="1"/>
          <p:nvPr/>
        </p:nvSpPr>
        <p:spPr>
          <a:xfrm>
            <a:off x="2369695" y="4740813"/>
            <a:ext cx="4608954" cy="369332"/>
          </a:xfrm>
          <a:prstGeom prst="rect">
            <a:avLst/>
          </a:prstGeom>
          <a:noFill/>
        </p:spPr>
        <p:txBody>
          <a:bodyPr wrap="none" rtlCol="0">
            <a:spAutoFit/>
          </a:bodyPr>
          <a:lstStyle/>
          <a:p>
            <a:r>
              <a:rPr lang="en-US" dirty="0"/>
              <a:t>(</a:t>
            </a:r>
            <a:r>
              <a:rPr lang="en-US" dirty="0" err="1"/>
              <a:t>McConkey</a:t>
            </a:r>
            <a:r>
              <a:rPr lang="en-US" dirty="0"/>
              <a:t>-Robbins, 2007; Douglas, 2014)</a:t>
            </a:r>
          </a:p>
        </p:txBody>
      </p:sp>
    </p:spTree>
    <p:extLst>
      <p:ext uri="{BB962C8B-B14F-4D97-AF65-F5344CB8AC3E}">
        <p14:creationId xmlns:p14="http://schemas.microsoft.com/office/powerpoint/2010/main" val="72989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Mainstream Options</a:t>
            </a:r>
          </a:p>
        </p:txBody>
      </p:sp>
      <p:sp>
        <p:nvSpPr>
          <p:cNvPr id="4" name="Content Placeholder 3"/>
          <p:cNvSpPr>
            <a:spLocks noGrp="1"/>
          </p:cNvSpPr>
          <p:nvPr>
            <p:ph sz="half" idx="1"/>
          </p:nvPr>
        </p:nvSpPr>
        <p:spPr>
          <a:xfrm>
            <a:off x="228600" y="1200151"/>
            <a:ext cx="3886200" cy="3394472"/>
          </a:xfrm>
        </p:spPr>
        <p:txBody>
          <a:bodyPr>
            <a:normAutofit fontScale="70000" lnSpcReduction="20000"/>
          </a:bodyPr>
          <a:lstStyle/>
          <a:p>
            <a:endParaRPr lang="en-US" dirty="0"/>
          </a:p>
          <a:p>
            <a:r>
              <a:rPr lang="en-US" dirty="0"/>
              <a:t>DLL Programs</a:t>
            </a:r>
          </a:p>
          <a:p>
            <a:pPr lvl="1"/>
            <a:r>
              <a:rPr lang="en-US" dirty="0"/>
              <a:t>90% Home Lang</a:t>
            </a:r>
          </a:p>
          <a:p>
            <a:pPr lvl="1"/>
            <a:r>
              <a:rPr lang="en-US" dirty="0"/>
              <a:t>10% English</a:t>
            </a:r>
          </a:p>
          <a:p>
            <a:pPr lvl="1"/>
            <a:r>
              <a:rPr lang="en-US" dirty="0"/>
              <a:t>Changes to 50/50 by 3</a:t>
            </a:r>
            <a:r>
              <a:rPr lang="en-US" baseline="30000" dirty="0"/>
              <a:t>rd</a:t>
            </a:r>
            <a:r>
              <a:rPr lang="en-US" dirty="0"/>
              <a:t> grade</a:t>
            </a:r>
          </a:p>
          <a:p>
            <a:pPr lvl="1"/>
            <a:r>
              <a:rPr lang="en-US" dirty="0"/>
              <a:t>Considered Additive</a:t>
            </a:r>
          </a:p>
          <a:p>
            <a:endParaRPr lang="en-US" dirty="0"/>
          </a:p>
          <a:p>
            <a:endParaRPr lang="en-US" dirty="0"/>
          </a:p>
          <a:p>
            <a:r>
              <a:rPr lang="en-US" dirty="0"/>
              <a:t>ELL Programs</a:t>
            </a:r>
          </a:p>
          <a:p>
            <a:pPr lvl="1"/>
            <a:r>
              <a:rPr lang="en-US" dirty="0"/>
              <a:t>Full Immersion</a:t>
            </a:r>
          </a:p>
          <a:p>
            <a:pPr lvl="1"/>
            <a:r>
              <a:rPr lang="en-US" dirty="0"/>
              <a:t>Some Support</a:t>
            </a:r>
          </a:p>
          <a:p>
            <a:pPr lvl="1"/>
            <a:r>
              <a:rPr lang="en-US" dirty="0"/>
              <a:t>Considered Subtractive</a:t>
            </a:r>
          </a:p>
        </p:txBody>
      </p:sp>
      <p:sp>
        <p:nvSpPr>
          <p:cNvPr id="5" name="Content Placeholder 4"/>
          <p:cNvSpPr>
            <a:spLocks noGrp="1"/>
          </p:cNvSpPr>
          <p:nvPr>
            <p:ph sz="half" idx="2"/>
          </p:nvPr>
        </p:nvSpPr>
        <p:spPr>
          <a:xfrm>
            <a:off x="4267200" y="1371601"/>
            <a:ext cx="4447094" cy="3223022"/>
          </a:xfrm>
        </p:spPr>
        <p:txBody>
          <a:bodyPr>
            <a:normAutofit fontScale="70000" lnSpcReduction="20000"/>
          </a:bodyPr>
          <a:lstStyle/>
          <a:p>
            <a:r>
              <a:rPr lang="en-US" dirty="0"/>
              <a:t>Heritage Language Programs – PK + Elem.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604" y="2333524"/>
            <a:ext cx="2427794" cy="129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54699" y="3771900"/>
            <a:ext cx="4138697" cy="369332"/>
          </a:xfrm>
          <a:prstGeom prst="rect">
            <a:avLst/>
          </a:prstGeom>
          <a:noFill/>
        </p:spPr>
        <p:txBody>
          <a:bodyPr wrap="none" rtlCol="0">
            <a:spAutoFit/>
          </a:bodyPr>
          <a:lstStyle/>
          <a:p>
            <a:r>
              <a:rPr lang="en-US" dirty="0"/>
              <a:t>*Combine ELL with Heritage Programs</a:t>
            </a:r>
          </a:p>
        </p:txBody>
      </p:sp>
      <p:sp>
        <p:nvSpPr>
          <p:cNvPr id="6" name="TextBox 5"/>
          <p:cNvSpPr txBox="1"/>
          <p:nvPr/>
        </p:nvSpPr>
        <p:spPr>
          <a:xfrm>
            <a:off x="4267201" y="4123552"/>
            <a:ext cx="2766527" cy="646331"/>
          </a:xfrm>
          <a:prstGeom prst="rect">
            <a:avLst/>
          </a:prstGeom>
          <a:noFill/>
        </p:spPr>
        <p:txBody>
          <a:bodyPr wrap="none" rtlCol="0">
            <a:spAutoFit/>
          </a:bodyPr>
          <a:lstStyle/>
          <a:p>
            <a:r>
              <a:rPr lang="en-US" dirty="0"/>
              <a:t>* Combine LSL programs</a:t>
            </a:r>
          </a:p>
          <a:p>
            <a:r>
              <a:rPr lang="en-US" dirty="0"/>
              <a:t>   with Heritage programs</a:t>
            </a:r>
          </a:p>
        </p:txBody>
      </p:sp>
    </p:spTree>
    <p:extLst>
      <p:ext uri="{BB962C8B-B14F-4D97-AF65-F5344CB8AC3E}">
        <p14:creationId xmlns:p14="http://schemas.microsoft.com/office/powerpoint/2010/main" val="64720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37197974"/>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Horizontal Scroll 6"/>
          <p:cNvSpPr/>
          <p:nvPr/>
        </p:nvSpPr>
        <p:spPr>
          <a:xfrm rot="20454186">
            <a:off x="3581400" y="1809750"/>
            <a:ext cx="2057400" cy="1371600"/>
          </a:xfrm>
          <a:prstGeom prst="horizontalScrol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PLAN!</a:t>
            </a:r>
          </a:p>
        </p:txBody>
      </p:sp>
    </p:spTree>
    <p:extLst>
      <p:ext uri="{BB962C8B-B14F-4D97-AF65-F5344CB8AC3E}">
        <p14:creationId xmlns:p14="http://schemas.microsoft.com/office/powerpoint/2010/main" val="50937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DC4E6F-F4F1-438C-BA8C-57821B3095AA}"/>
              </a:ext>
            </a:extLst>
          </p:cNvPr>
          <p:cNvSpPr>
            <a:spLocks noGrp="1"/>
          </p:cNvSpPr>
          <p:nvPr>
            <p:ph type="title"/>
          </p:nvPr>
        </p:nvSpPr>
        <p:spPr/>
        <p:txBody>
          <a:bodyPr/>
          <a:lstStyle/>
          <a:p>
            <a:r>
              <a:rPr lang="en-US" dirty="0"/>
              <a:t>Objectives</a:t>
            </a:r>
          </a:p>
        </p:txBody>
      </p:sp>
      <p:graphicFrame>
        <p:nvGraphicFramePr>
          <p:cNvPr id="6" name="Content Placeholder 5">
            <a:extLst>
              <a:ext uri="{FF2B5EF4-FFF2-40B4-BE49-F238E27FC236}">
                <a16:creationId xmlns:a16="http://schemas.microsoft.com/office/drawing/2014/main" id="{35D6C83E-E29C-4B6C-A2ED-DD09FCD1190F}"/>
              </a:ext>
            </a:extLst>
          </p:cNvPr>
          <p:cNvGraphicFramePr>
            <a:graphicFrameLocks noGrp="1"/>
          </p:cNvGraphicFramePr>
          <p:nvPr>
            <p:ph idx="1"/>
            <p:extLst>
              <p:ext uri="{D42A27DB-BD31-4B8C-83A1-F6EECF244321}">
                <p14:modId xmlns:p14="http://schemas.microsoft.com/office/powerpoint/2010/main" val="1865531738"/>
              </p:ext>
            </p:extLst>
          </p:nvPr>
        </p:nvGraphicFramePr>
        <p:xfrm>
          <a:off x="274638" y="1330325"/>
          <a:ext cx="8474075"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077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Examples</a:t>
            </a:r>
          </a:p>
        </p:txBody>
      </p:sp>
      <p:sp>
        <p:nvSpPr>
          <p:cNvPr id="2" name="Text Placeholder 1"/>
          <p:cNvSpPr>
            <a:spLocks noGrp="1"/>
          </p:cNvSpPr>
          <p:nvPr>
            <p:ph type="body" idx="1"/>
          </p:nvPr>
        </p:nvSpPr>
        <p:spPr/>
        <p:txBody>
          <a:bodyPr>
            <a:normAutofit/>
          </a:bodyPr>
          <a:lstStyle/>
          <a:p>
            <a:r>
              <a:rPr lang="en-US" sz="2400" dirty="0"/>
              <a:t>Let’s take a look and chat </a:t>
            </a:r>
          </a:p>
        </p:txBody>
      </p:sp>
    </p:spTree>
    <p:extLst>
      <p:ext uri="{BB962C8B-B14F-4D97-AF65-F5344CB8AC3E}">
        <p14:creationId xmlns:p14="http://schemas.microsoft.com/office/powerpoint/2010/main" val="3081934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165"/>
            <a:ext cx="7467600" cy="857250"/>
          </a:xfrm>
        </p:spPr>
        <p:txBody>
          <a:bodyPr/>
          <a:lstStyle/>
          <a:p>
            <a:pPr algn="ctr"/>
            <a:r>
              <a:rPr lang="en-US" u="sng" dirty="0"/>
              <a:t>Case 5: Think/Pair/Share</a:t>
            </a:r>
          </a:p>
        </p:txBody>
      </p:sp>
      <p:sp>
        <p:nvSpPr>
          <p:cNvPr id="3" name="Content Placeholder 2"/>
          <p:cNvSpPr>
            <a:spLocks noGrp="1"/>
          </p:cNvSpPr>
          <p:nvPr>
            <p:ph idx="1"/>
          </p:nvPr>
        </p:nvSpPr>
        <p:spPr>
          <a:xfrm>
            <a:off x="0" y="914400"/>
            <a:ext cx="9372600" cy="4114800"/>
          </a:xfrm>
        </p:spPr>
        <p:txBody>
          <a:bodyPr>
            <a:normAutofit fontScale="77500" lnSpcReduction="20000"/>
          </a:bodyPr>
          <a:lstStyle/>
          <a:p>
            <a:r>
              <a:rPr lang="en-US" dirty="0"/>
              <a:t>Bilingual or Monolingual other family?</a:t>
            </a:r>
          </a:p>
          <a:p>
            <a:endParaRPr lang="en-US" dirty="0"/>
          </a:p>
          <a:p>
            <a:r>
              <a:rPr lang="en-US" dirty="0"/>
              <a:t>Is the child limited English/other proficient? Linguistically Delayed?</a:t>
            </a:r>
          </a:p>
          <a:p>
            <a:endParaRPr lang="en-US" dirty="0"/>
          </a:p>
          <a:p>
            <a:r>
              <a:rPr lang="en-US" dirty="0"/>
              <a:t>Need to develop 2 languages? Why?</a:t>
            </a:r>
          </a:p>
          <a:p>
            <a:endParaRPr lang="en-US" dirty="0"/>
          </a:p>
          <a:p>
            <a:r>
              <a:rPr lang="en-US" dirty="0"/>
              <a:t>How? Simultaneously or Sequentially?</a:t>
            </a:r>
          </a:p>
          <a:p>
            <a:pPr marL="36576" indent="0">
              <a:buNone/>
            </a:pPr>
            <a:endParaRPr lang="en-US" dirty="0"/>
          </a:p>
          <a:p>
            <a:r>
              <a:rPr lang="en-US" dirty="0"/>
              <a:t>By which process? Professional support? Compensatory? </a:t>
            </a:r>
          </a:p>
          <a:p>
            <a:pPr marL="0" indent="0">
              <a:buNone/>
            </a:pPr>
            <a:r>
              <a:rPr lang="en-US" dirty="0"/>
              <a:t>	(Who’s doing what?)</a:t>
            </a:r>
          </a:p>
          <a:p>
            <a:endParaRPr lang="en-US" dirty="0"/>
          </a:p>
          <a:p>
            <a:r>
              <a:rPr lang="en-US" dirty="0"/>
              <a:t>Language of Individual Intervention? What about in the mainstream? Home?</a:t>
            </a:r>
          </a:p>
          <a:p>
            <a:endParaRPr lang="en-US" dirty="0"/>
          </a:p>
          <a:p>
            <a:r>
              <a:rPr lang="en-US" dirty="0"/>
              <a:t>Do your recommendations make improvements in both languages?</a:t>
            </a:r>
          </a:p>
          <a:p>
            <a:endParaRPr lang="en-US" dirty="0"/>
          </a:p>
          <a:p>
            <a:endParaRPr lang="en-US" dirty="0"/>
          </a:p>
        </p:txBody>
      </p:sp>
    </p:spTree>
    <p:extLst>
      <p:ext uri="{BB962C8B-B14F-4D97-AF65-F5344CB8AC3E}">
        <p14:creationId xmlns:p14="http://schemas.microsoft.com/office/powerpoint/2010/main" val="3045468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165"/>
            <a:ext cx="7467600" cy="857250"/>
          </a:xfrm>
        </p:spPr>
        <p:txBody>
          <a:bodyPr/>
          <a:lstStyle/>
          <a:p>
            <a:pPr algn="ctr"/>
            <a:r>
              <a:rPr lang="en-US" u="sng" dirty="0"/>
              <a:t>Case 2: Think/Pair/Share</a:t>
            </a:r>
          </a:p>
        </p:txBody>
      </p:sp>
      <p:sp>
        <p:nvSpPr>
          <p:cNvPr id="3" name="Content Placeholder 2"/>
          <p:cNvSpPr>
            <a:spLocks noGrp="1"/>
          </p:cNvSpPr>
          <p:nvPr>
            <p:ph idx="1"/>
          </p:nvPr>
        </p:nvSpPr>
        <p:spPr>
          <a:xfrm>
            <a:off x="0" y="914400"/>
            <a:ext cx="9372600" cy="4114800"/>
          </a:xfrm>
        </p:spPr>
        <p:txBody>
          <a:bodyPr>
            <a:normAutofit fontScale="70000" lnSpcReduction="20000"/>
          </a:bodyPr>
          <a:lstStyle/>
          <a:p>
            <a:r>
              <a:rPr lang="en-US" dirty="0"/>
              <a:t>Bilingual or Monolingual other family?</a:t>
            </a:r>
          </a:p>
          <a:p>
            <a:endParaRPr lang="en-US" dirty="0"/>
          </a:p>
          <a:p>
            <a:r>
              <a:rPr lang="en-US" dirty="0"/>
              <a:t>Is the child limited English/other proficient? Linguistically Delayed?</a:t>
            </a:r>
          </a:p>
          <a:p>
            <a:endParaRPr lang="en-US" dirty="0"/>
          </a:p>
          <a:p>
            <a:r>
              <a:rPr lang="en-US" dirty="0"/>
              <a:t>Need to develop 2 languages? Why?</a:t>
            </a:r>
          </a:p>
          <a:p>
            <a:endParaRPr lang="en-US" dirty="0"/>
          </a:p>
          <a:p>
            <a:r>
              <a:rPr lang="en-US" dirty="0"/>
              <a:t>How? Simultaneously or Sequentially?</a:t>
            </a:r>
          </a:p>
          <a:p>
            <a:pPr marL="36576" indent="0">
              <a:buNone/>
            </a:pPr>
            <a:endParaRPr lang="en-US" dirty="0"/>
          </a:p>
          <a:p>
            <a:r>
              <a:rPr lang="en-US" dirty="0"/>
              <a:t>By which process? Professional support? Compensatory? </a:t>
            </a:r>
          </a:p>
          <a:p>
            <a:endParaRPr lang="en-US" dirty="0"/>
          </a:p>
          <a:p>
            <a:pPr marL="0" indent="0">
              <a:buNone/>
            </a:pPr>
            <a:r>
              <a:rPr lang="en-US" dirty="0"/>
              <a:t>	Who’s Doing what?</a:t>
            </a:r>
          </a:p>
          <a:p>
            <a:endParaRPr lang="en-US" dirty="0"/>
          </a:p>
          <a:p>
            <a:r>
              <a:rPr lang="en-US" dirty="0"/>
              <a:t>How could she maintain the first language?</a:t>
            </a:r>
          </a:p>
          <a:p>
            <a:endParaRPr lang="en-US" dirty="0"/>
          </a:p>
          <a:p>
            <a:r>
              <a:rPr lang="en-US" dirty="0"/>
              <a:t>Do your recommendations make improvements in the new and maintain the old? </a:t>
            </a:r>
          </a:p>
          <a:p>
            <a:endParaRPr lang="en-US" dirty="0"/>
          </a:p>
          <a:p>
            <a:endParaRPr lang="en-US" dirty="0"/>
          </a:p>
        </p:txBody>
      </p:sp>
    </p:spTree>
    <p:extLst>
      <p:ext uri="{BB962C8B-B14F-4D97-AF65-F5344CB8AC3E}">
        <p14:creationId xmlns:p14="http://schemas.microsoft.com/office/powerpoint/2010/main" val="3115144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Think-Pair-Share</a:t>
            </a:r>
            <a:br>
              <a:rPr lang="en-US" dirty="0"/>
            </a:br>
            <a:r>
              <a:rPr lang="en-US" dirty="0"/>
              <a:t>Discussion</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What were the “ingredients” in place that lead to successful learning?</a:t>
            </a:r>
          </a:p>
        </p:txBody>
      </p:sp>
    </p:spTree>
    <p:extLst>
      <p:ext uri="{BB962C8B-B14F-4D97-AF65-F5344CB8AC3E}">
        <p14:creationId xmlns:p14="http://schemas.microsoft.com/office/powerpoint/2010/main" val="248319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DC4E6F-F4F1-438C-BA8C-57821B3095AA}"/>
              </a:ext>
            </a:extLst>
          </p:cNvPr>
          <p:cNvSpPr>
            <a:spLocks noGrp="1"/>
          </p:cNvSpPr>
          <p:nvPr>
            <p:ph type="title"/>
          </p:nvPr>
        </p:nvSpPr>
        <p:spPr/>
        <p:txBody>
          <a:bodyPr/>
          <a:lstStyle/>
          <a:p>
            <a:r>
              <a:rPr lang="en-US" dirty="0"/>
              <a:t>Objectives</a:t>
            </a:r>
          </a:p>
        </p:txBody>
      </p:sp>
      <p:graphicFrame>
        <p:nvGraphicFramePr>
          <p:cNvPr id="6" name="Content Placeholder 5">
            <a:extLst>
              <a:ext uri="{FF2B5EF4-FFF2-40B4-BE49-F238E27FC236}">
                <a16:creationId xmlns:a16="http://schemas.microsoft.com/office/drawing/2014/main" id="{35D6C83E-E29C-4B6C-A2ED-DD09FCD1190F}"/>
              </a:ext>
            </a:extLst>
          </p:cNvPr>
          <p:cNvGraphicFramePr>
            <a:graphicFrameLocks noGrp="1"/>
          </p:cNvGraphicFramePr>
          <p:nvPr>
            <p:ph idx="1"/>
            <p:extLst/>
          </p:nvPr>
        </p:nvGraphicFramePr>
        <p:xfrm>
          <a:off x="274638" y="1330325"/>
          <a:ext cx="8474075"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693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285750"/>
            <a:ext cx="7772400" cy="457200"/>
          </a:xfrm>
        </p:spPr>
        <p:txBody>
          <a:bodyPr>
            <a:normAutofit fontScale="90000"/>
          </a:bodyPr>
          <a:lstStyle/>
          <a:p>
            <a:pPr algn="ctr"/>
            <a:r>
              <a:rPr lang="en-US" dirty="0"/>
              <a:t>Conclusions</a:t>
            </a:r>
          </a:p>
        </p:txBody>
      </p:sp>
      <p:sp>
        <p:nvSpPr>
          <p:cNvPr id="117763" name="Rectangle 3"/>
          <p:cNvSpPr>
            <a:spLocks noGrp="1" noChangeArrowheads="1"/>
          </p:cNvSpPr>
          <p:nvPr>
            <p:ph idx="1"/>
          </p:nvPr>
        </p:nvSpPr>
        <p:spPr>
          <a:xfrm>
            <a:off x="152400" y="742950"/>
            <a:ext cx="8915400" cy="4114800"/>
          </a:xfrm>
        </p:spPr>
        <p:txBody>
          <a:bodyPr>
            <a:normAutofit/>
          </a:bodyPr>
          <a:lstStyle/>
          <a:p>
            <a:endParaRPr lang="en-US" dirty="0"/>
          </a:p>
          <a:p>
            <a:pPr marL="36576" indent="0" algn="ctr">
              <a:buNone/>
            </a:pPr>
            <a:r>
              <a:rPr lang="en-US" dirty="0"/>
              <a:t>Consider the positive studies for multi-</a:t>
            </a:r>
            <a:r>
              <a:rPr lang="en-US" dirty="0" err="1"/>
              <a:t>lingualism</a:t>
            </a:r>
            <a:endParaRPr lang="en-US" dirty="0"/>
          </a:p>
          <a:p>
            <a:pPr marL="36576" indent="0" algn="ctr">
              <a:buNone/>
            </a:pPr>
            <a:r>
              <a:rPr lang="en-US" dirty="0"/>
              <a:t>Success was not haphazard. </a:t>
            </a:r>
          </a:p>
          <a:p>
            <a:pPr marL="36576" indent="0" algn="ctr">
              <a:buNone/>
            </a:pPr>
            <a:r>
              <a:rPr lang="en-US" dirty="0"/>
              <a:t>There was a plan! </a:t>
            </a:r>
          </a:p>
          <a:p>
            <a:endParaRPr lang="en-US" dirty="0"/>
          </a:p>
          <a:p>
            <a:endParaRPr lang="en-US" dirty="0"/>
          </a:p>
          <a:p>
            <a:pPr marL="36576" indent="0" algn="ctr">
              <a:buNone/>
            </a:pPr>
            <a:r>
              <a:rPr lang="en-US" dirty="0"/>
              <a:t>DESIGN INTERVENTION TO MAKE IMPROVEMENTS IN BOTH LANGUAGES </a:t>
            </a:r>
          </a:p>
        </p:txBody>
      </p:sp>
    </p:spTree>
    <p:extLst>
      <p:ext uri="{BB962C8B-B14F-4D97-AF65-F5344CB8AC3E}">
        <p14:creationId xmlns:p14="http://schemas.microsoft.com/office/powerpoint/2010/main" val="3163407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hearthat.jpg"/>
          <p:cNvPicPr>
            <a:picLocks noGrp="1" noChangeAspect="1"/>
          </p:cNvPicPr>
          <p:nvPr>
            <p:ph type="pic" idx="1"/>
          </p:nvPr>
        </p:nvPicPr>
        <p:blipFill>
          <a:blip r:embed="rId3" cstate="print"/>
          <a:srcRect l="-2847" r="-2847"/>
          <a:stretch>
            <a:fillRect/>
          </a:stretch>
        </p:blipFill>
        <p:spPr>
          <a:xfrm>
            <a:off x="2590800" y="571501"/>
            <a:ext cx="4306888" cy="2422922"/>
          </a:xfrm>
          <a:ln w="38100" cap="sq">
            <a:solidFill>
              <a:srgbClr val="000000"/>
            </a:solidFill>
          </a:ln>
          <a:effectLst>
            <a:outerShdw dist="38100" dir="2700000" algn="tl" rotWithShape="0">
              <a:srgbClr val="808080">
                <a:alpha val="42998"/>
              </a:srgbClr>
            </a:outerShdw>
          </a:effectLst>
        </p:spPr>
      </p:pic>
      <p:sp>
        <p:nvSpPr>
          <p:cNvPr id="133124" name="Subtitle 4"/>
          <p:cNvSpPr>
            <a:spLocks noGrp="1"/>
          </p:cNvSpPr>
          <p:nvPr>
            <p:ph type="body" sz="half" idx="2"/>
          </p:nvPr>
        </p:nvSpPr>
        <p:spPr>
          <a:xfrm>
            <a:off x="1828800" y="3486150"/>
            <a:ext cx="5486400" cy="603647"/>
          </a:xfrm>
        </p:spPr>
        <p:txBody>
          <a:bodyPr>
            <a:normAutofit fontScale="70000" lnSpcReduction="20000"/>
          </a:bodyPr>
          <a:lstStyle/>
          <a:p>
            <a:pPr algn="ctr" eaLnBrk="1" hangingPunct="1"/>
            <a:r>
              <a:rPr lang="en-US" sz="2400" dirty="0"/>
              <a:t>Contact me! </a:t>
            </a:r>
          </a:p>
          <a:p>
            <a:pPr algn="ctr" eaLnBrk="1" hangingPunct="1"/>
            <a:r>
              <a:rPr lang="en-US" sz="2400" dirty="0"/>
              <a:t>Michael.Douglas@medel.com</a:t>
            </a:r>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90550"/>
            <a:ext cx="1370693" cy="137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243" y="2343150"/>
            <a:ext cx="13652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249739"/>
            <a:ext cx="2060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209824"/>
            <a:ext cx="22002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8762" y="4042456"/>
            <a:ext cx="16637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7972" y="720398"/>
            <a:ext cx="1317625" cy="97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4935" y="2343149"/>
            <a:ext cx="1317625" cy="131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512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2451735"/>
            <a:ext cx="6480048" cy="1725930"/>
          </a:xfrm>
        </p:spPr>
        <p:txBody>
          <a:bodyPr/>
          <a:lstStyle/>
          <a:p>
            <a:r>
              <a:rPr lang="en-US" dirty="0"/>
              <a:t>Considerations to make</a:t>
            </a:r>
          </a:p>
        </p:txBody>
      </p:sp>
    </p:spTree>
    <p:extLst>
      <p:ext uri="{BB962C8B-B14F-4D97-AF65-F5344CB8AC3E}">
        <p14:creationId xmlns:p14="http://schemas.microsoft.com/office/powerpoint/2010/main" val="94045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21026380"/>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850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sz="half" idx="4294967295"/>
          </p:nvPr>
        </p:nvSpPr>
        <p:spPr>
          <a:xfrm>
            <a:off x="0" y="1190625"/>
            <a:ext cx="3776663" cy="1674813"/>
          </a:xfrm>
        </p:spPr>
        <p:txBody>
          <a:bodyPr>
            <a:normAutofit/>
          </a:bodyPr>
          <a:lstStyle/>
          <a:p>
            <a:pPr eaLnBrk="1" hangingPunct="1">
              <a:lnSpc>
                <a:spcPct val="80000"/>
              </a:lnSpc>
            </a:pPr>
            <a:endParaRPr lang="en-US" sz="3000" dirty="0"/>
          </a:p>
          <a:p>
            <a:pPr algn="ctr" eaLnBrk="1" hangingPunct="1">
              <a:lnSpc>
                <a:spcPct val="80000"/>
              </a:lnSpc>
              <a:buFont typeface="Wingdings" charset="2"/>
              <a:buNone/>
            </a:pPr>
            <a:r>
              <a:rPr lang="en-US" sz="3000" dirty="0"/>
              <a:t>      </a:t>
            </a:r>
            <a:r>
              <a:rPr lang="en-US" sz="3000" u="sng" dirty="0"/>
              <a:t>Simultaneous</a:t>
            </a:r>
          </a:p>
        </p:txBody>
      </p:sp>
      <p:sp>
        <p:nvSpPr>
          <p:cNvPr id="58372" name="Content Placeholder 3"/>
          <p:cNvSpPr>
            <a:spLocks noGrp="1"/>
          </p:cNvSpPr>
          <p:nvPr>
            <p:ph sz="half" idx="4294967295"/>
          </p:nvPr>
        </p:nvSpPr>
        <p:spPr>
          <a:xfrm>
            <a:off x="5367338" y="1190625"/>
            <a:ext cx="3776662" cy="1674813"/>
          </a:xfrm>
        </p:spPr>
        <p:txBody>
          <a:bodyPr>
            <a:normAutofit/>
          </a:bodyPr>
          <a:lstStyle/>
          <a:p>
            <a:pPr eaLnBrk="1" hangingPunct="1">
              <a:lnSpc>
                <a:spcPct val="90000"/>
              </a:lnSpc>
            </a:pPr>
            <a:endParaRPr lang="en-US" dirty="0"/>
          </a:p>
          <a:p>
            <a:pPr algn="ctr" eaLnBrk="1" hangingPunct="1">
              <a:lnSpc>
                <a:spcPct val="90000"/>
              </a:lnSpc>
              <a:buFont typeface="Wingdings" charset="2"/>
              <a:buNone/>
            </a:pPr>
            <a:r>
              <a:rPr lang="en-US" dirty="0"/>
              <a:t>      </a:t>
            </a:r>
            <a:r>
              <a:rPr lang="en-US" u="sng" dirty="0"/>
              <a:t>Sequential</a:t>
            </a:r>
          </a:p>
        </p:txBody>
      </p:sp>
      <p:sp>
        <p:nvSpPr>
          <p:cNvPr id="58373" name="Content Placeholder 4"/>
          <p:cNvSpPr>
            <a:spLocks noGrp="1"/>
          </p:cNvSpPr>
          <p:nvPr>
            <p:ph sz="half" idx="4294967295"/>
          </p:nvPr>
        </p:nvSpPr>
        <p:spPr>
          <a:xfrm>
            <a:off x="0" y="2935288"/>
            <a:ext cx="3776663" cy="1673225"/>
          </a:xfrm>
        </p:spPr>
        <p:txBody>
          <a:bodyPr/>
          <a:lstStyle/>
          <a:p>
            <a:pPr eaLnBrk="1" hangingPunct="1">
              <a:buFont typeface="Wingdings" charset="2"/>
              <a:buNone/>
            </a:pPr>
            <a:endParaRPr lang="en-US"/>
          </a:p>
          <a:p>
            <a:pPr algn="ctr" eaLnBrk="1" hangingPunct="1">
              <a:buFont typeface="Wingdings" charset="2"/>
              <a:buNone/>
            </a:pPr>
            <a:r>
              <a:rPr lang="en-US" u="sng"/>
              <a:t>Monolingual Other Language</a:t>
            </a:r>
          </a:p>
        </p:txBody>
      </p:sp>
      <p:sp>
        <p:nvSpPr>
          <p:cNvPr id="58374" name="Content Placeholder 5"/>
          <p:cNvSpPr>
            <a:spLocks noGrp="1"/>
          </p:cNvSpPr>
          <p:nvPr>
            <p:ph sz="half" idx="4294967295"/>
          </p:nvPr>
        </p:nvSpPr>
        <p:spPr>
          <a:xfrm>
            <a:off x="5367338" y="2935288"/>
            <a:ext cx="3776662" cy="1673225"/>
          </a:xfrm>
        </p:spPr>
        <p:txBody>
          <a:bodyPr/>
          <a:lstStyle/>
          <a:p>
            <a:pPr eaLnBrk="1" hangingPunct="1">
              <a:buFont typeface="Wingdings" charset="2"/>
              <a:buNone/>
            </a:pPr>
            <a:endParaRPr lang="en-US" dirty="0"/>
          </a:p>
          <a:p>
            <a:pPr algn="ctr" eaLnBrk="1" hangingPunct="1">
              <a:buFont typeface="Wingdings" charset="2"/>
              <a:buNone/>
            </a:pPr>
            <a:r>
              <a:rPr lang="en-US" u="sng" dirty="0"/>
              <a:t>Bilingual</a:t>
            </a:r>
          </a:p>
          <a:p>
            <a:pPr algn="ctr" eaLnBrk="1" hangingPunct="1">
              <a:buFont typeface="Wingdings" charset="2"/>
              <a:buNone/>
            </a:pPr>
            <a:endParaRPr lang="en-US" u="sng" dirty="0"/>
          </a:p>
        </p:txBody>
      </p:sp>
      <p:sp>
        <p:nvSpPr>
          <p:cNvPr id="86023" name="TextBox 6"/>
          <p:cNvSpPr txBox="1">
            <a:spLocks noChangeArrowheads="1"/>
          </p:cNvSpPr>
          <p:nvPr/>
        </p:nvSpPr>
        <p:spPr bwMode="auto">
          <a:xfrm>
            <a:off x="3810601" y="2864644"/>
            <a:ext cx="1544012" cy="646331"/>
          </a:xfrm>
          <a:prstGeom prst="rect">
            <a:avLst/>
          </a:prstGeom>
          <a:solidFill>
            <a:schemeClr val="accent1">
              <a:lumMod val="40000"/>
              <a:lumOff val="60000"/>
            </a:schemeClr>
          </a:solidFill>
          <a:ln w="9525">
            <a:solidFill>
              <a:srgbClr val="4A7EBB"/>
            </a:solidFill>
            <a:miter lim="800000"/>
            <a:headEnd/>
            <a:tailEnd/>
          </a:ln>
          <a:effectLst>
            <a:outerShdw blurRad="63500" dist="20000" dir="5400000" rotWithShape="0">
              <a:srgbClr val="000000">
                <a:alpha val="37999"/>
              </a:srgbClr>
            </a:outerShdw>
          </a:effectLst>
        </p:spPr>
        <p:txBody>
          <a:bodyPr wrap="none">
            <a:spAutoFit/>
          </a:bodyPr>
          <a:lstStyle/>
          <a:p>
            <a:pPr>
              <a:defRPr/>
            </a:pPr>
            <a:r>
              <a:rPr lang="en-US" sz="3600" dirty="0">
                <a:solidFill>
                  <a:srgbClr val="000514"/>
                </a:solidFill>
              </a:rPr>
              <a:t>Family</a:t>
            </a:r>
          </a:p>
        </p:txBody>
      </p:sp>
      <p:sp>
        <p:nvSpPr>
          <p:cNvPr id="86024" name="TextBox 7"/>
          <p:cNvSpPr txBox="1">
            <a:spLocks noChangeArrowheads="1"/>
          </p:cNvSpPr>
          <p:nvPr/>
        </p:nvSpPr>
        <p:spPr bwMode="auto">
          <a:xfrm>
            <a:off x="3711576" y="1190625"/>
            <a:ext cx="1851025" cy="646331"/>
          </a:xfrm>
          <a:prstGeom prst="rect">
            <a:avLst/>
          </a:prstGeom>
          <a:solidFill>
            <a:schemeClr val="accent1">
              <a:lumMod val="40000"/>
              <a:lumOff val="60000"/>
            </a:schemeClr>
          </a:solidFill>
          <a:ln w="9525">
            <a:solidFill>
              <a:srgbClr val="BE4B48"/>
            </a:solidFill>
            <a:miter lim="800000"/>
            <a:headEnd/>
            <a:tailEnd/>
          </a:ln>
          <a:effectLst>
            <a:outerShdw blurRad="63500" dist="20000" dir="5400000" rotWithShape="0">
              <a:srgbClr val="000000">
                <a:alpha val="37999"/>
              </a:srgbClr>
            </a:outerShdw>
          </a:effectLst>
        </p:spPr>
        <p:txBody>
          <a:bodyPr>
            <a:spAutoFit/>
          </a:bodyPr>
          <a:lstStyle/>
          <a:p>
            <a:pPr>
              <a:defRPr/>
            </a:pPr>
            <a:r>
              <a:rPr lang="en-US" sz="3600" dirty="0">
                <a:solidFill>
                  <a:srgbClr val="000514"/>
                </a:solidFill>
              </a:rPr>
              <a:t>Process</a:t>
            </a:r>
          </a:p>
        </p:txBody>
      </p:sp>
      <p:sp>
        <p:nvSpPr>
          <p:cNvPr id="58379" name="TextBox 11"/>
          <p:cNvSpPr txBox="1">
            <a:spLocks noChangeArrowheads="1"/>
          </p:cNvSpPr>
          <p:nvPr/>
        </p:nvSpPr>
        <p:spPr bwMode="auto">
          <a:xfrm>
            <a:off x="3950959" y="666750"/>
            <a:ext cx="1263295" cy="276999"/>
          </a:xfrm>
          <a:prstGeom prst="rect">
            <a:avLst/>
          </a:prstGeom>
          <a:noFill/>
          <a:ln w="9525">
            <a:noFill/>
            <a:miter lim="800000"/>
            <a:headEnd/>
            <a:tailEnd/>
          </a:ln>
        </p:spPr>
        <p:txBody>
          <a:bodyPr wrap="none">
            <a:spAutoFit/>
          </a:bodyPr>
          <a:lstStyle/>
          <a:p>
            <a:r>
              <a:rPr lang="en-US" sz="1200" dirty="0"/>
              <a:t>(Douglas, 2011)</a:t>
            </a:r>
          </a:p>
        </p:txBody>
      </p:sp>
      <p:sp>
        <p:nvSpPr>
          <p:cNvPr id="2" name="TextBox 1"/>
          <p:cNvSpPr txBox="1"/>
          <p:nvPr/>
        </p:nvSpPr>
        <p:spPr>
          <a:xfrm>
            <a:off x="4855647" y="4076998"/>
            <a:ext cx="4288353" cy="923330"/>
          </a:xfrm>
          <a:prstGeom prst="rect">
            <a:avLst/>
          </a:prstGeom>
          <a:noFill/>
        </p:spPr>
        <p:txBody>
          <a:bodyPr wrap="none" rtlCol="0">
            <a:spAutoFit/>
          </a:bodyPr>
          <a:lstStyle/>
          <a:p>
            <a:pPr algn="ctr"/>
            <a:r>
              <a:rPr lang="en-US" dirty="0"/>
              <a:t>Includes limited-intermediate proficiency</a:t>
            </a:r>
          </a:p>
          <a:p>
            <a:pPr algn="ctr"/>
            <a:r>
              <a:rPr lang="en-US" dirty="0"/>
              <a:t> in </a:t>
            </a:r>
          </a:p>
          <a:p>
            <a:pPr algn="ctr"/>
            <a:r>
              <a:rPr lang="en-US" dirty="0"/>
              <a:t>One language</a:t>
            </a:r>
          </a:p>
        </p:txBody>
      </p:sp>
    </p:spTree>
    <p:extLst>
      <p:ext uri="{BB962C8B-B14F-4D97-AF65-F5344CB8AC3E}">
        <p14:creationId xmlns:p14="http://schemas.microsoft.com/office/powerpoint/2010/main" val="296934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21656630"/>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288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bwMode="auto">
          <a:xfrm>
            <a:off x="1430431" y="400051"/>
            <a:ext cx="5768789" cy="1093484"/>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a:r>
              <a:rPr lang="en-US" dirty="0">
                <a:solidFill>
                  <a:srgbClr val="FF0000"/>
                </a:solidFill>
                <a:latin typeface="SignaPro-Light" pitchFamily="34" charset="0"/>
                <a:ea typeface="Arial" charset="0"/>
                <a:cs typeface="Times New Roman"/>
              </a:rPr>
              <a:t>Recommendations</a:t>
            </a:r>
          </a:p>
        </p:txBody>
      </p:sp>
      <p:sp>
        <p:nvSpPr>
          <p:cNvPr id="52233" name="Text Box 10"/>
          <p:cNvSpPr txBox="1">
            <a:spLocks noChangeArrowheads="1"/>
          </p:cNvSpPr>
          <p:nvPr/>
        </p:nvSpPr>
        <p:spPr bwMode="auto">
          <a:xfrm rot="899705">
            <a:off x="5600700" y="992365"/>
            <a:ext cx="2057400" cy="300082"/>
          </a:xfrm>
          <a:prstGeom prst="rect">
            <a:avLst/>
          </a:prstGeom>
          <a:noFill/>
          <a:ln w="9525">
            <a:noFill/>
            <a:miter lim="800000"/>
            <a:headEnd/>
            <a:tailEnd/>
          </a:ln>
        </p:spPr>
        <p:txBody>
          <a:bodyPr>
            <a:prstTxWarp prst="textNoShape">
              <a:avLst/>
            </a:prstTxWarp>
            <a:spAutoFit/>
          </a:bodyPr>
          <a:lstStyle/>
          <a:p>
            <a:endParaRPr lang="en-US" sz="1350">
              <a:latin typeface="Garamond" charset="0"/>
            </a:endParaRPr>
          </a:p>
        </p:txBody>
      </p:sp>
      <p:graphicFrame>
        <p:nvGraphicFramePr>
          <p:cNvPr id="12" name="Diagram 11"/>
          <p:cNvGraphicFramePr/>
          <p:nvPr>
            <p:extLst/>
          </p:nvPr>
        </p:nvGraphicFramePr>
        <p:xfrm>
          <a:off x="2000250" y="1085850"/>
          <a:ext cx="4629150" cy="331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00750" y="789943"/>
            <a:ext cx="1845185" cy="300082"/>
          </a:xfrm>
          <a:prstGeom prst="rect">
            <a:avLst/>
          </a:prstGeom>
          <a:noFill/>
        </p:spPr>
        <p:txBody>
          <a:bodyPr wrap="none" rtlCol="0">
            <a:spAutoFit/>
          </a:bodyPr>
          <a:lstStyle/>
          <a:p>
            <a:r>
              <a:rPr lang="en-US" sz="1350" dirty="0"/>
              <a:t>Gonzalez et al, 2008</a:t>
            </a:r>
          </a:p>
        </p:txBody>
      </p:sp>
      <p:sp>
        <p:nvSpPr>
          <p:cNvPr id="2" name="Isosceles Triangle 1">
            <a:extLst>
              <a:ext uri="{FF2B5EF4-FFF2-40B4-BE49-F238E27FC236}">
                <a16:creationId xmlns:a16="http://schemas.microsoft.com/office/drawing/2014/main" id="{68471B6D-58F4-410A-BAEF-DB8C3D2F80FB}"/>
              </a:ext>
            </a:extLst>
          </p:cNvPr>
          <p:cNvSpPr/>
          <p:nvPr/>
        </p:nvSpPr>
        <p:spPr>
          <a:xfrm>
            <a:off x="6000751" y="3543300"/>
            <a:ext cx="1885949" cy="15430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t>L2</a:t>
            </a:r>
          </a:p>
          <a:p>
            <a:pPr algn="ctr"/>
            <a:r>
              <a:rPr lang="en-US" dirty="0"/>
              <a:t>Who? When?</a:t>
            </a:r>
          </a:p>
        </p:txBody>
      </p:sp>
      <p:sp>
        <p:nvSpPr>
          <p:cNvPr id="7" name="Isosceles Triangle 6">
            <a:extLst>
              <a:ext uri="{FF2B5EF4-FFF2-40B4-BE49-F238E27FC236}">
                <a16:creationId xmlns:a16="http://schemas.microsoft.com/office/drawing/2014/main" id="{1CFD22AF-042B-45C4-9CA8-8475C6CC177F}"/>
              </a:ext>
            </a:extLst>
          </p:cNvPr>
          <p:cNvSpPr/>
          <p:nvPr/>
        </p:nvSpPr>
        <p:spPr>
          <a:xfrm>
            <a:off x="1331192" y="3543300"/>
            <a:ext cx="1812824" cy="15430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t>L1</a:t>
            </a:r>
          </a:p>
          <a:p>
            <a:pPr algn="ctr"/>
            <a:r>
              <a:rPr lang="en-US" dirty="0"/>
              <a:t>Who?</a:t>
            </a:r>
          </a:p>
        </p:txBody>
      </p:sp>
      <p:cxnSp>
        <p:nvCxnSpPr>
          <p:cNvPr id="4" name="Straight Arrow Connector 3">
            <a:extLst>
              <a:ext uri="{FF2B5EF4-FFF2-40B4-BE49-F238E27FC236}">
                <a16:creationId xmlns:a16="http://schemas.microsoft.com/office/drawing/2014/main" id="{2011A60A-F303-4CF3-9FA7-DB161B11C985}"/>
              </a:ext>
            </a:extLst>
          </p:cNvPr>
          <p:cNvCxnSpPr/>
          <p:nvPr/>
        </p:nvCxnSpPr>
        <p:spPr>
          <a:xfrm flipH="1">
            <a:off x="2857500" y="4000500"/>
            <a:ext cx="860274" cy="4000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E0375164-9E51-4F50-BA7A-0E3159AD1DE3}"/>
              </a:ext>
            </a:extLst>
          </p:cNvPr>
          <p:cNvCxnSpPr>
            <a:cxnSpLocks/>
          </p:cNvCxnSpPr>
          <p:nvPr/>
        </p:nvCxnSpPr>
        <p:spPr>
          <a:xfrm>
            <a:off x="5002519" y="4000500"/>
            <a:ext cx="1283981" cy="5385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Isosceles Triangle 7">
            <a:extLst>
              <a:ext uri="{FF2B5EF4-FFF2-40B4-BE49-F238E27FC236}">
                <a16:creationId xmlns:a16="http://schemas.microsoft.com/office/drawing/2014/main" id="{8D07610F-68DE-4D24-80CE-EDFF4FBDB824}"/>
              </a:ext>
            </a:extLst>
          </p:cNvPr>
          <p:cNvSpPr/>
          <p:nvPr/>
        </p:nvSpPr>
        <p:spPr>
          <a:xfrm>
            <a:off x="3744092" y="4126900"/>
            <a:ext cx="1098781" cy="959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L3?</a:t>
            </a:r>
          </a:p>
        </p:txBody>
      </p:sp>
    </p:spTree>
    <p:extLst>
      <p:ext uri="{BB962C8B-B14F-4D97-AF65-F5344CB8AC3E}">
        <p14:creationId xmlns:p14="http://schemas.microsoft.com/office/powerpoint/2010/main" val="352890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bwMode="auto">
          <a:xfrm>
            <a:off x="1968792" y="748685"/>
            <a:ext cx="5060658" cy="742113"/>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a:r>
              <a:rPr lang="en-US" dirty="0">
                <a:solidFill>
                  <a:srgbClr val="FF0000"/>
                </a:solidFill>
                <a:latin typeface="SignaPro-Light" pitchFamily="34" charset="0"/>
                <a:ea typeface="Arial" charset="0"/>
                <a:cs typeface="Times New Roman"/>
              </a:rPr>
              <a:t>Recommendations</a:t>
            </a:r>
          </a:p>
        </p:txBody>
      </p:sp>
      <p:graphicFrame>
        <p:nvGraphicFramePr>
          <p:cNvPr id="12" name="Table 11"/>
          <p:cNvGraphicFramePr>
            <a:graphicFrameLocks noGrp="1"/>
          </p:cNvGraphicFramePr>
          <p:nvPr>
            <p:extLst>
              <p:ext uri="{D42A27DB-BD31-4B8C-83A1-F6EECF244321}">
                <p14:modId xmlns:p14="http://schemas.microsoft.com/office/powerpoint/2010/main" val="3351881559"/>
              </p:ext>
            </p:extLst>
          </p:nvPr>
        </p:nvGraphicFramePr>
        <p:xfrm>
          <a:off x="1314450" y="2142351"/>
          <a:ext cx="6229350" cy="2715400"/>
        </p:xfrm>
        <a:graphic>
          <a:graphicData uri="http://schemas.openxmlformats.org/drawingml/2006/table">
            <a:tbl>
              <a:tblPr firstRow="1" bandRow="1">
                <a:tableStyleId>{D113A9D2-9D6B-4929-AA2D-F23B5EE8CBE7}</a:tableStyleId>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tblGrid>
              <a:tr h="1357700">
                <a:tc>
                  <a:txBody>
                    <a:bodyPr/>
                    <a:lstStyle/>
                    <a:p>
                      <a:pPr algn="ctr"/>
                      <a:endParaRPr lang="en-US" sz="1400" dirty="0"/>
                    </a:p>
                    <a:p>
                      <a:pPr algn="ctr"/>
                      <a:r>
                        <a:rPr lang="en-US" sz="1400" dirty="0"/>
                        <a:t>Clear </a:t>
                      </a:r>
                    </a:p>
                    <a:p>
                      <a:pPr algn="ctr"/>
                      <a:r>
                        <a:rPr lang="en-US" sz="1400" dirty="0"/>
                        <a:t>Family Language </a:t>
                      </a:r>
                    </a:p>
                    <a:p>
                      <a:pPr algn="ctr"/>
                      <a:r>
                        <a:rPr lang="en-US" sz="1400" dirty="0"/>
                        <a:t>Dominance</a:t>
                      </a:r>
                    </a:p>
                  </a:txBody>
                  <a:tcPr marL="68580" marR="68580" marT="34290" marB="34290"/>
                </a:tc>
                <a:tc>
                  <a:txBody>
                    <a:bodyPr/>
                    <a:lstStyle/>
                    <a:p>
                      <a:pPr algn="ctr"/>
                      <a:endParaRPr lang="en-US" sz="1400" dirty="0"/>
                    </a:p>
                    <a:p>
                      <a:pPr algn="ctr"/>
                      <a:endParaRPr lang="en-US" sz="1400" dirty="0"/>
                    </a:p>
                    <a:p>
                      <a:pPr algn="ctr"/>
                      <a:r>
                        <a:rPr lang="en-US" sz="1400" dirty="0"/>
                        <a:t>No Clear Dominance</a:t>
                      </a:r>
                    </a:p>
                  </a:txBody>
                  <a:tcPr marL="68580" marR="68580" marT="34290" marB="34290"/>
                </a:tc>
                <a:tc>
                  <a:txBody>
                    <a:bodyPr/>
                    <a:lstStyle/>
                    <a:p>
                      <a:pPr algn="ctr"/>
                      <a:endParaRPr lang="en-US" sz="1400" dirty="0"/>
                    </a:p>
                    <a:p>
                      <a:pPr algn="ctr"/>
                      <a:r>
                        <a:rPr lang="en-US" sz="1400" dirty="0"/>
                        <a:t>Limited Proficiency</a:t>
                      </a:r>
                    </a:p>
                    <a:p>
                      <a:pPr algn="ctr"/>
                      <a:r>
                        <a:rPr lang="en-US" sz="1400" dirty="0"/>
                        <a:t>In one?</a:t>
                      </a:r>
                    </a:p>
                  </a:txBody>
                  <a:tcPr marL="68580" marR="68580" marT="34290" marB="34290"/>
                </a:tc>
                <a:extLst>
                  <a:ext uri="{0D108BD9-81ED-4DB2-BD59-A6C34878D82A}">
                    <a16:rowId xmlns:a16="http://schemas.microsoft.com/office/drawing/2014/main" val="10000"/>
                  </a:ext>
                </a:extLst>
              </a:tr>
              <a:tr h="1357700">
                <a:tc>
                  <a:txBody>
                    <a:bodyPr/>
                    <a:lstStyle/>
                    <a:p>
                      <a:pPr algn="ctr"/>
                      <a:endParaRPr lang="en-US" sz="1400" dirty="0"/>
                    </a:p>
                    <a:p>
                      <a:pPr algn="ctr"/>
                      <a:r>
                        <a:rPr lang="en-US" sz="1400" dirty="0"/>
                        <a:t>Family Language</a:t>
                      </a:r>
                    </a:p>
                    <a:p>
                      <a:pPr algn="ctr"/>
                      <a:endParaRPr lang="en-US" sz="1400" dirty="0"/>
                    </a:p>
                    <a:p>
                      <a:pPr algn="ctr"/>
                      <a:r>
                        <a:rPr lang="en-US" sz="1400" dirty="0"/>
                        <a:t>Needs immersion process for L2</a:t>
                      </a:r>
                    </a:p>
                  </a:txBody>
                  <a:tcPr marL="68580" marR="68580" marT="34290" marB="34290"/>
                </a:tc>
                <a:tc>
                  <a:txBody>
                    <a:bodyPr/>
                    <a:lstStyle/>
                    <a:p>
                      <a:pPr algn="ctr"/>
                      <a:endParaRPr lang="en-US" sz="1400" dirty="0"/>
                    </a:p>
                    <a:p>
                      <a:pPr algn="ctr"/>
                      <a:r>
                        <a:rPr lang="en-US" sz="1400" dirty="0"/>
                        <a:t>Both </a:t>
                      </a:r>
                    </a:p>
                    <a:p>
                      <a:pPr algn="ctr"/>
                      <a:r>
                        <a:rPr lang="en-US" sz="1400" dirty="0"/>
                        <a:t>Languages</a:t>
                      </a:r>
                    </a:p>
                    <a:p>
                      <a:pPr algn="ctr"/>
                      <a:endParaRPr lang="en-US" sz="1400" dirty="0"/>
                    </a:p>
                    <a:p>
                      <a:pPr algn="ctr"/>
                      <a:r>
                        <a:rPr lang="en-US" sz="1400" dirty="0"/>
                        <a:t>Different folks take different roles</a:t>
                      </a:r>
                    </a:p>
                  </a:txBody>
                  <a:tcPr marL="68580" marR="68580" marT="34290" marB="34290"/>
                </a:tc>
                <a:tc>
                  <a:txBody>
                    <a:bodyPr/>
                    <a:lstStyle/>
                    <a:p>
                      <a:pPr algn="ctr"/>
                      <a:endParaRPr lang="en-US" sz="1400" dirty="0"/>
                    </a:p>
                    <a:p>
                      <a:pPr algn="ctr"/>
                      <a:r>
                        <a:rPr lang="en-US" sz="1400" dirty="0"/>
                        <a:t>Both</a:t>
                      </a:r>
                    </a:p>
                    <a:p>
                      <a:pPr algn="ctr"/>
                      <a:r>
                        <a:rPr lang="en-US" sz="1400" dirty="0"/>
                        <a:t>Languages: use stronger to teach weaker</a:t>
                      </a:r>
                    </a:p>
                  </a:txBody>
                  <a:tcPr marL="68580" marR="68580" marT="34290" marB="34290"/>
                </a:tc>
                <a:extLst>
                  <a:ext uri="{0D108BD9-81ED-4DB2-BD59-A6C34878D82A}">
                    <a16:rowId xmlns:a16="http://schemas.microsoft.com/office/drawing/2014/main" val="10001"/>
                  </a:ext>
                </a:extLst>
              </a:tr>
            </a:tbl>
          </a:graphicData>
        </a:graphic>
      </p:graphicFrame>
      <p:sp>
        <p:nvSpPr>
          <p:cNvPr id="4" name="TextBox 3"/>
          <p:cNvSpPr txBox="1"/>
          <p:nvPr/>
        </p:nvSpPr>
        <p:spPr>
          <a:xfrm>
            <a:off x="1888139" y="1678075"/>
            <a:ext cx="5181868" cy="300082"/>
          </a:xfrm>
          <a:prstGeom prst="rect">
            <a:avLst/>
          </a:prstGeom>
          <a:noFill/>
        </p:spPr>
        <p:txBody>
          <a:bodyPr wrap="none" rtlCol="0">
            <a:spAutoFit/>
          </a:bodyPr>
          <a:lstStyle/>
          <a:p>
            <a:r>
              <a:rPr lang="en-US" sz="1350" dirty="0"/>
              <a:t>(Gonzalez et al; 2005;  </a:t>
            </a:r>
            <a:r>
              <a:rPr lang="en-US" sz="1350" dirty="0" err="1"/>
              <a:t>Kohnert</a:t>
            </a:r>
            <a:r>
              <a:rPr lang="en-US" sz="1350" dirty="0"/>
              <a:t> &amp; </a:t>
            </a:r>
            <a:r>
              <a:rPr lang="en-US" sz="1350" dirty="0" err="1"/>
              <a:t>Derr</a:t>
            </a:r>
            <a:r>
              <a:rPr lang="en-US" sz="1350" dirty="0"/>
              <a:t>, 2004, Douglas, 2016) </a:t>
            </a:r>
          </a:p>
        </p:txBody>
      </p:sp>
    </p:spTree>
    <p:extLst>
      <p:ext uri="{BB962C8B-B14F-4D97-AF65-F5344CB8AC3E}">
        <p14:creationId xmlns:p14="http://schemas.microsoft.com/office/powerpoint/2010/main" val="17797814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9D5EA-DFDB-46BD-9C25-4D65F2B61550}"/>
              </a:ext>
            </a:extLst>
          </p:cNvPr>
          <p:cNvSpPr>
            <a:spLocks noGrp="1"/>
          </p:cNvSpPr>
          <p:nvPr>
            <p:ph type="title"/>
          </p:nvPr>
        </p:nvSpPr>
        <p:spPr>
          <a:xfrm>
            <a:off x="609600" y="1979480"/>
            <a:ext cx="8153400" cy="1369772"/>
          </a:xfrm>
        </p:spPr>
        <p:txBody>
          <a:bodyPr>
            <a:normAutofit/>
          </a:bodyPr>
          <a:lstStyle/>
          <a:p>
            <a:pPr algn="ctr"/>
            <a:r>
              <a:rPr lang="en-US" dirty="0">
                <a:solidFill>
                  <a:schemeClr val="tx1"/>
                </a:solidFill>
              </a:rPr>
              <a:t>Designing</a:t>
            </a:r>
            <a:br>
              <a:rPr lang="en-US" dirty="0">
                <a:solidFill>
                  <a:schemeClr val="tx1"/>
                </a:solidFill>
              </a:rPr>
            </a:br>
            <a:r>
              <a:rPr lang="en-US" dirty="0">
                <a:solidFill>
                  <a:schemeClr val="tx1"/>
                </a:solidFill>
              </a:rPr>
              <a:t>Intervention Environments</a:t>
            </a:r>
          </a:p>
        </p:txBody>
      </p:sp>
      <p:sp>
        <p:nvSpPr>
          <p:cNvPr id="3" name="Text Placeholder 2">
            <a:extLst>
              <a:ext uri="{FF2B5EF4-FFF2-40B4-BE49-F238E27FC236}">
                <a16:creationId xmlns:a16="http://schemas.microsoft.com/office/drawing/2014/main" id="{21AC1E84-F3F8-49BD-B06B-3A46D4AD1F78}"/>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337699187"/>
      </p:ext>
    </p:extLst>
  </p:cSld>
  <p:clrMapOvr>
    <a:masterClrMapping/>
  </p:clrMapOvr>
</p:sld>
</file>

<file path=ppt/theme/theme1.xml><?xml version="1.0" encoding="utf-8"?>
<a:theme xmlns:a="http://schemas.openxmlformats.org/drawingml/2006/main" name="MED-EL">
  <a:themeElements>
    <a:clrScheme name="MED-EL">
      <a:dk1>
        <a:srgbClr val="717171"/>
      </a:dk1>
      <a:lt1>
        <a:sysClr val="window" lastClr="FFFFFF"/>
      </a:lt1>
      <a:dk2>
        <a:srgbClr val="717171"/>
      </a:dk2>
      <a:lt2>
        <a:srgbClr val="FFFFFF"/>
      </a:lt2>
      <a:accent1>
        <a:srgbClr val="C60C30"/>
      </a:accent1>
      <a:accent2>
        <a:srgbClr val="981E32"/>
      </a:accent2>
      <a:accent3>
        <a:srgbClr val="F7403A"/>
      </a:accent3>
      <a:accent4>
        <a:srgbClr val="009AA6"/>
      </a:accent4>
      <a:accent5>
        <a:srgbClr val="00AE65"/>
      </a:accent5>
      <a:accent6>
        <a:srgbClr val="B6BF00"/>
      </a:accent6>
      <a:hlink>
        <a:srgbClr val="F7403A"/>
      </a:hlink>
      <a:folHlink>
        <a:srgbClr val="981E32"/>
      </a:folHlink>
    </a:clrScheme>
    <a:fontScheme name="MED-EL">
      <a:majorFont>
        <a:latin typeface="Signa Offc Pro Light"/>
        <a:ea typeface=""/>
        <a:cs typeface=""/>
      </a:majorFont>
      <a:minorFont>
        <a:latin typeface="Signa Offc Pro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MED-EL</Template>
  <TotalTime>1091</TotalTime>
  <Words>1499</Words>
  <Application>Microsoft Office PowerPoint</Application>
  <PresentationFormat>On-screen Show (16:9)</PresentationFormat>
  <Paragraphs>284</Paragraphs>
  <Slides>26</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Garamond</vt:lpstr>
      <vt:lpstr>Signa Offc Pro Light</vt:lpstr>
      <vt:lpstr>SignaPro-Light</vt:lpstr>
      <vt:lpstr>Symbol</vt:lpstr>
      <vt:lpstr>Times New Roman</vt:lpstr>
      <vt:lpstr>Wingdings</vt:lpstr>
      <vt:lpstr>MED-EL</vt:lpstr>
      <vt:lpstr>Dual Language Learning:  How did they Do that? </vt:lpstr>
      <vt:lpstr>Objectives</vt:lpstr>
      <vt:lpstr>Considerations to make</vt:lpstr>
      <vt:lpstr>PowerPoint Presentation</vt:lpstr>
      <vt:lpstr>PowerPoint Presentation</vt:lpstr>
      <vt:lpstr>PowerPoint Presentation</vt:lpstr>
      <vt:lpstr>Recommendations</vt:lpstr>
      <vt:lpstr>Recommendations</vt:lpstr>
      <vt:lpstr>Designing Intervention Environments</vt:lpstr>
      <vt:lpstr>Designing Intervention                </vt:lpstr>
      <vt:lpstr>Facilitating Bilingual Development</vt:lpstr>
      <vt:lpstr>Simultaneous Learning Professional Support</vt:lpstr>
      <vt:lpstr>Start intervention in the home language</vt:lpstr>
      <vt:lpstr>Sequential Bilingual Learning Professional Support </vt:lpstr>
      <vt:lpstr>Sequential Bilingual Learning Professional Support </vt:lpstr>
      <vt:lpstr>Sequential Bilingual Learning Professional Support </vt:lpstr>
      <vt:lpstr>Compensatory Strategies</vt:lpstr>
      <vt:lpstr>Mainstream Options</vt:lpstr>
      <vt:lpstr>PowerPoint Presentation</vt:lpstr>
      <vt:lpstr>Case Examples</vt:lpstr>
      <vt:lpstr>Case 5: Think/Pair/Share</vt:lpstr>
      <vt:lpstr>Case 2: Think/Pair/Share</vt:lpstr>
      <vt:lpstr>Think-Pair-Share Discussion</vt:lpstr>
      <vt:lpstr>Objectives</vt:lpstr>
      <vt:lpstr>Conclusions</vt:lpstr>
      <vt:lpstr>PowerPoint Presentation</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Case Studies</dc:title>
  <dc:creator>Douglas, William Michael</dc:creator>
  <cp:lastModifiedBy>Michael Douglas</cp:lastModifiedBy>
  <cp:revision>95</cp:revision>
  <dcterms:created xsi:type="dcterms:W3CDTF">2014-11-07T22:13:14Z</dcterms:created>
  <dcterms:modified xsi:type="dcterms:W3CDTF">2018-12-20T19:39:03Z</dcterms:modified>
</cp:coreProperties>
</file>