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>
      <p:cViewPr varScale="1">
        <p:scale>
          <a:sx n="143" d="100"/>
          <a:sy n="143" d="100"/>
        </p:scale>
        <p:origin x="76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f5e0e57804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f5e0e57804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18ac82d1fc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18ac82d1fc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f5e0e57675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f5e0e57675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18ac82d1fc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18ac82d1fc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f5e0e57804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1f5e0e57804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18ac82d1fc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18ac82d1fc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Depending on your specific question 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eb844c3365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eb844c3365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e060fdbca5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e060fdbca5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18ac82d1fc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18ac82d1fc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\</a:t>
            </a:r>
            <a:endParaRPr sz="1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f5e0e57804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f5e0e57804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18ac82d1fc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18ac82d1fc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f5e0e5767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f5e0e5767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f5e0e5780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f5e0e5780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f5e0e5780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f5e0e5780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f5e0e57804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f5e0e57804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63133" y="17732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An Introduction to ADA, 504 and the IDEA: What Families Need to Know</a:t>
            </a:r>
            <a:endParaRPr>
              <a:solidFill>
                <a:srgbClr val="00FFF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FFFF"/>
              </a:solidFill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33"/>
              <a:t>EHDI 2023</a:t>
            </a:r>
            <a:endParaRPr sz="1133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46797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dk1"/>
                </a:solidFill>
              </a:rPr>
              <a:t>Chris Payne-Tsoupros, Esq.</a:t>
            </a:r>
            <a:endParaRPr sz="2400" b="1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dk1"/>
                </a:solidFill>
              </a:rPr>
              <a:t>National Association of the Deaf</a:t>
            </a:r>
            <a:endParaRPr sz="2400" b="1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dk1"/>
                </a:solidFill>
              </a:rPr>
              <a:t>EHDI Annual Conference</a:t>
            </a:r>
            <a:endParaRPr sz="2400" b="1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dk1"/>
                </a:solidFill>
              </a:rPr>
              <a:t>March 7, 2023</a:t>
            </a:r>
            <a:endParaRPr sz="2400" b="1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347" y="3310125"/>
            <a:ext cx="1683849" cy="1683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840" b="1">
                <a:solidFill>
                  <a:srgbClr val="00FFFF"/>
                </a:solidFill>
              </a:rPr>
              <a:t>Protections for DHH Children</a:t>
            </a:r>
            <a:endParaRPr sz="2840" b="1">
              <a:solidFill>
                <a:srgbClr val="00FFFF"/>
              </a:solidFill>
            </a:endParaRPr>
          </a:p>
        </p:txBody>
      </p:sp>
      <p:sp>
        <p:nvSpPr>
          <p:cNvPr id="107" name="Google Shape;107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ADA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504 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IDEA </a:t>
            </a:r>
            <a:endParaRPr sz="2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3"/>
          <p:cNvSpPr txBox="1">
            <a:spLocks noGrp="1"/>
          </p:cNvSpPr>
          <p:nvPr>
            <p:ph type="title"/>
          </p:nvPr>
        </p:nvSpPr>
        <p:spPr>
          <a:xfrm>
            <a:off x="311700" y="4553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840" b="1">
                <a:solidFill>
                  <a:srgbClr val="00FFFF"/>
                </a:solidFill>
              </a:rPr>
              <a:t>IDEA: TRANSITION PROCESS IFSP TO IEP </a:t>
            </a:r>
            <a:endParaRPr sz="2840" b="1">
              <a:solidFill>
                <a:srgbClr val="00FFFF"/>
              </a:solidFill>
            </a:endParaRPr>
          </a:p>
        </p:txBody>
      </p:sp>
      <p:sp>
        <p:nvSpPr>
          <p:cNvPr id="113" name="Google Shape;113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DHH child approaching age 3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IFSP TO IEP: what doesn’t change? 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IFSP to IEP: what changes? </a:t>
            </a:r>
            <a:endParaRPr sz="220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4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FFFF"/>
                </a:solidFill>
              </a:rPr>
              <a:t>Situations that involve ADA, 504 and/or IDEA</a:t>
            </a:r>
            <a:endParaRPr b="1">
              <a:solidFill>
                <a:srgbClr val="00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840" b="1">
                <a:solidFill>
                  <a:srgbClr val="00FFFF"/>
                </a:solidFill>
              </a:rPr>
              <a:t>SITUATIONS THAT INVOLVE ADA, 504, AND/OR THE IDEA </a:t>
            </a:r>
            <a:endParaRPr sz="2840" b="1">
              <a:solidFill>
                <a:srgbClr val="00FFFF"/>
              </a:solidFill>
            </a:endParaRPr>
          </a:p>
        </p:txBody>
      </p:sp>
      <p:sp>
        <p:nvSpPr>
          <p:cNvPr id="124" name="Google Shape;124;p25"/>
          <p:cNvSpPr txBox="1">
            <a:spLocks noGrp="1"/>
          </p:cNvSpPr>
          <p:nvPr>
            <p:ph type="body" idx="1"/>
          </p:nvPr>
        </p:nvSpPr>
        <p:spPr>
          <a:xfrm>
            <a:off x="311700" y="14302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Center-based EI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Home-based EI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School setting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Looking ahead…extracurricular activities </a:t>
            </a:r>
            <a:endParaRPr sz="220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6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FFFF"/>
                </a:solidFill>
              </a:rPr>
              <a:t>Resources for questions</a:t>
            </a:r>
            <a:endParaRPr b="1">
              <a:solidFill>
                <a:srgbClr val="00FFF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840" b="1">
                <a:solidFill>
                  <a:srgbClr val="00FFFF"/>
                </a:solidFill>
              </a:rPr>
              <a:t>RESOURCES: QUESTIONS RELATED TO ADA, 504, IDEA</a:t>
            </a:r>
            <a:endParaRPr sz="2840" b="1">
              <a:solidFill>
                <a:srgbClr val="00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2840" b="1">
              <a:solidFill>
                <a:srgbClr val="00FFFF"/>
              </a:solidFill>
            </a:endParaRPr>
          </a:p>
        </p:txBody>
      </p:sp>
      <p:sp>
        <p:nvSpPr>
          <p:cNvPr id="135" name="Google Shape;135;p27"/>
          <p:cNvSpPr txBox="1">
            <a:spLocks noGrp="1"/>
          </p:cNvSpPr>
          <p:nvPr>
            <p:ph type="body" idx="1"/>
          </p:nvPr>
        </p:nvSpPr>
        <p:spPr>
          <a:xfrm>
            <a:off x="695700" y="1563425"/>
            <a:ext cx="5569200" cy="336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457200" lvl="0" indent="-36115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8350">
                <a:solidFill>
                  <a:schemeClr val="dk1"/>
                </a:solidFill>
              </a:rPr>
              <a:t>American Society for Deaf Children (ASDC)</a:t>
            </a:r>
            <a:endParaRPr sz="8350">
              <a:solidFill>
                <a:schemeClr val="dk1"/>
              </a:solidFill>
            </a:endParaRPr>
          </a:p>
          <a:p>
            <a:pPr marL="457200" lvl="0" indent="-36115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8350">
                <a:solidFill>
                  <a:schemeClr val="dk1"/>
                </a:solidFill>
              </a:rPr>
              <a:t>Clerc Center (Gallaudet University) </a:t>
            </a:r>
            <a:endParaRPr sz="8350">
              <a:solidFill>
                <a:schemeClr val="dk1"/>
              </a:solidFill>
            </a:endParaRPr>
          </a:p>
          <a:p>
            <a:pPr marL="457200" lvl="0" indent="-36115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8350">
                <a:solidFill>
                  <a:schemeClr val="dk1"/>
                </a:solidFill>
              </a:rPr>
              <a:t>Council of Parent Attorneys and Advocates (COPAA)</a:t>
            </a:r>
            <a:endParaRPr sz="8350">
              <a:solidFill>
                <a:schemeClr val="dk1"/>
              </a:solidFill>
            </a:endParaRPr>
          </a:p>
          <a:p>
            <a:pPr marL="457200" lvl="0" indent="-36115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8350">
                <a:solidFill>
                  <a:schemeClr val="dk1"/>
                </a:solidFill>
              </a:rPr>
              <a:t>National Association of the Deaf (NAD)</a:t>
            </a:r>
            <a:endParaRPr sz="8350">
              <a:solidFill>
                <a:schemeClr val="dk1"/>
              </a:solidFill>
            </a:endParaRPr>
          </a:p>
          <a:p>
            <a:pPr marL="457200" lvl="0" indent="-36115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8350">
                <a:solidFill>
                  <a:schemeClr val="dk1"/>
                </a:solidFill>
              </a:rPr>
              <a:t>Your state’s parent training and information center </a:t>
            </a:r>
            <a:endParaRPr sz="8350">
              <a:solidFill>
                <a:schemeClr val="dk1"/>
              </a:solidFill>
            </a:endParaRPr>
          </a:p>
          <a:p>
            <a:pPr marL="457200" lvl="0" indent="-36115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8350">
                <a:solidFill>
                  <a:schemeClr val="dk1"/>
                </a:solidFill>
              </a:rPr>
              <a:t>Other resources</a:t>
            </a:r>
            <a:endParaRPr sz="835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8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FFFF"/>
                </a:solidFill>
              </a:rPr>
              <a:t>THANK YOU! </a:t>
            </a:r>
            <a:endParaRPr b="1">
              <a:solidFill>
                <a:srgbClr val="00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chris.payne-tsoupros@nad.org </a:t>
            </a:r>
            <a:endParaRPr/>
          </a:p>
        </p:txBody>
      </p:sp>
      <p:pic>
        <p:nvPicPr>
          <p:cNvPr id="141" name="Google Shape;141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347" y="3310125"/>
            <a:ext cx="1683849" cy="1683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FFFF"/>
                </a:solidFill>
              </a:rPr>
              <a:t>AGENDA</a:t>
            </a:r>
            <a:endParaRPr b="1">
              <a:solidFill>
                <a:srgbClr val="00FFFF"/>
              </a:solidFill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Introduction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Learning objectives 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Brief overview of the ADA, 504, and the IDEA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Main protections under the ADA, 504, and the IDEA for DHH children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IDEA and transition from IFSP 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Situations that implicate the ADA, 504, and the IDEA for DHH children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Resources for questions</a:t>
            </a:r>
            <a:endParaRPr sz="2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FFFF"/>
                </a:solidFill>
              </a:rPr>
              <a:t>LEARNING OBJECTIVES</a:t>
            </a:r>
            <a:endParaRPr b="1">
              <a:solidFill>
                <a:srgbClr val="00FFFF"/>
              </a:solidFill>
            </a:endParaRPr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AutoNum type="arabicPeriod"/>
            </a:pPr>
            <a:r>
              <a:rPr lang="en" sz="2200">
                <a:solidFill>
                  <a:schemeClr val="dk1"/>
                </a:solidFill>
              </a:rPr>
              <a:t>Identify the main protections under the ADA, 504, and the IDEA for DHH children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AutoNum type="arabicPeriod"/>
            </a:pPr>
            <a:r>
              <a:rPr lang="en" sz="2200">
                <a:solidFill>
                  <a:schemeClr val="dk1"/>
                </a:solidFill>
              </a:rPr>
              <a:t>Identify situations that implicate the ADA, 504, and/or the IDEA for DHH children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AutoNum type="arabicPeriod"/>
            </a:pPr>
            <a:r>
              <a:rPr lang="en" sz="2200">
                <a:solidFill>
                  <a:schemeClr val="dk1"/>
                </a:solidFill>
              </a:rPr>
              <a:t>Name resources for questions regarding the ADA, 504, and the IDEA for DHH children</a:t>
            </a:r>
            <a:endParaRPr sz="2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80685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FFFF"/>
                </a:solidFill>
              </a:rPr>
              <a:t>Brief overview (big picture)</a:t>
            </a:r>
            <a:endParaRPr b="1">
              <a:solidFill>
                <a:srgbClr val="00FFFF"/>
              </a:solidFill>
            </a:endParaRPr>
          </a:p>
          <a:p>
            <a:pPr marL="457200" lvl="0" indent="-533400" algn="l" rtl="0"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ts val="4800"/>
              <a:buChar char="●"/>
            </a:pPr>
            <a:r>
              <a:rPr lang="en" b="1">
                <a:solidFill>
                  <a:srgbClr val="00FFFF"/>
                </a:solidFill>
              </a:rPr>
              <a:t>ADA</a:t>
            </a:r>
            <a:endParaRPr b="1">
              <a:solidFill>
                <a:srgbClr val="00FFFF"/>
              </a:solidFill>
            </a:endParaRPr>
          </a:p>
          <a:p>
            <a:pPr marL="457200" lvl="0" indent="-533400" algn="l" rtl="0"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ts val="4800"/>
              <a:buChar char="●"/>
            </a:pPr>
            <a:r>
              <a:rPr lang="en" b="1">
                <a:solidFill>
                  <a:srgbClr val="00FFFF"/>
                </a:solidFill>
              </a:rPr>
              <a:t>504</a:t>
            </a:r>
            <a:endParaRPr b="1">
              <a:solidFill>
                <a:srgbClr val="00FFFF"/>
              </a:solidFill>
            </a:endParaRPr>
          </a:p>
          <a:p>
            <a:pPr marL="457200" lvl="0" indent="-533400" algn="l" rtl="0"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ts val="4800"/>
              <a:buChar char="●"/>
            </a:pPr>
            <a:r>
              <a:rPr lang="en" b="1">
                <a:solidFill>
                  <a:srgbClr val="00FFFF"/>
                </a:solidFill>
              </a:rPr>
              <a:t>IDEA</a:t>
            </a:r>
            <a:endParaRPr b="1">
              <a:solidFill>
                <a:srgbClr val="00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246900" y="740675"/>
            <a:ext cx="8486700" cy="434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FFFF"/>
                </a:solidFill>
              </a:rPr>
              <a:t>Alphabet soup! </a:t>
            </a:r>
            <a:endParaRPr b="1">
              <a:solidFill>
                <a:srgbClr val="00FFFF"/>
              </a:solidFill>
            </a:endParaRPr>
          </a:p>
          <a:p>
            <a:pPr marL="457200" lvl="0" indent="-426720" algn="l" rtl="0"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100000"/>
              <a:buChar char="●"/>
            </a:pPr>
            <a:r>
              <a:rPr lang="en" sz="3466" b="1">
                <a:solidFill>
                  <a:srgbClr val="00FFFF"/>
                </a:solidFill>
              </a:rPr>
              <a:t>ADA</a:t>
            </a:r>
            <a:endParaRPr sz="3466" b="1">
              <a:solidFill>
                <a:srgbClr val="00FFFF"/>
              </a:solidFill>
            </a:endParaRPr>
          </a:p>
          <a:p>
            <a:pPr marL="457200" lvl="0" indent="-426720" algn="l" rtl="0"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100000"/>
              <a:buChar char="●"/>
            </a:pPr>
            <a:r>
              <a:rPr lang="en" sz="3466" b="1">
                <a:solidFill>
                  <a:srgbClr val="00FFFF"/>
                </a:solidFill>
              </a:rPr>
              <a:t>504</a:t>
            </a:r>
            <a:endParaRPr sz="3466" b="1">
              <a:solidFill>
                <a:srgbClr val="00FFFF"/>
              </a:solidFill>
            </a:endParaRPr>
          </a:p>
          <a:p>
            <a:pPr marL="457200" lvl="0" indent="-426720" algn="l" rtl="0"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100000"/>
              <a:buChar char="●"/>
            </a:pPr>
            <a:r>
              <a:rPr lang="en" sz="3466" b="1">
                <a:solidFill>
                  <a:srgbClr val="00FFFF"/>
                </a:solidFill>
              </a:rPr>
              <a:t>IDEA</a:t>
            </a:r>
            <a:endParaRPr sz="3466" b="1">
              <a:solidFill>
                <a:srgbClr val="00FFFF"/>
              </a:solidFill>
            </a:endParaRPr>
          </a:p>
          <a:p>
            <a:pPr marL="457200" lvl="0" indent="-426720" algn="l" rtl="0"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100000"/>
              <a:buChar char="●"/>
            </a:pPr>
            <a:r>
              <a:rPr lang="en" sz="3466" b="1">
                <a:solidFill>
                  <a:srgbClr val="00FFFF"/>
                </a:solidFill>
              </a:rPr>
              <a:t>EI</a:t>
            </a:r>
            <a:endParaRPr sz="3466" b="1">
              <a:solidFill>
                <a:srgbClr val="00FFFF"/>
              </a:solidFill>
            </a:endParaRPr>
          </a:p>
          <a:p>
            <a:pPr marL="457200" lvl="0" indent="-426720" algn="l" rtl="0"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100000"/>
              <a:buChar char="●"/>
            </a:pPr>
            <a:r>
              <a:rPr lang="en" sz="3466" b="1">
                <a:solidFill>
                  <a:srgbClr val="00FFFF"/>
                </a:solidFill>
              </a:rPr>
              <a:t>IFSP</a:t>
            </a:r>
            <a:endParaRPr sz="3466" b="1">
              <a:solidFill>
                <a:srgbClr val="00FFFF"/>
              </a:solidFill>
            </a:endParaRPr>
          </a:p>
          <a:p>
            <a:pPr marL="457200" lvl="0" indent="-426720" algn="l" rtl="0"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100000"/>
              <a:buChar char="●"/>
            </a:pPr>
            <a:r>
              <a:rPr lang="en" sz="3466" b="1">
                <a:solidFill>
                  <a:srgbClr val="00FFFF"/>
                </a:solidFill>
              </a:rPr>
              <a:t>IEP</a:t>
            </a:r>
            <a:endParaRPr sz="3355" b="1">
              <a:solidFill>
                <a:srgbClr val="00FFFF"/>
              </a:solidFill>
            </a:endParaRPr>
          </a:p>
          <a:p>
            <a:pPr marL="457200" lvl="0" indent="-426720" algn="l" rtl="0"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100000"/>
              <a:buChar char="●"/>
            </a:pPr>
            <a:r>
              <a:rPr lang="en" sz="3466" b="1">
                <a:solidFill>
                  <a:srgbClr val="00FFFF"/>
                </a:solidFill>
              </a:rPr>
              <a:t>LRE</a:t>
            </a:r>
            <a:endParaRPr sz="3466" b="1">
              <a:solidFill>
                <a:srgbClr val="00FFFF"/>
              </a:solidFill>
            </a:endParaRPr>
          </a:p>
          <a:p>
            <a:pPr marL="457200" lvl="0" indent="-426720" algn="l" rtl="0"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100000"/>
              <a:buChar char="●"/>
            </a:pPr>
            <a:r>
              <a:rPr lang="en" sz="3466" b="1">
                <a:solidFill>
                  <a:srgbClr val="00FFFF"/>
                </a:solidFill>
              </a:rPr>
              <a:t>FAPE </a:t>
            </a:r>
            <a:endParaRPr sz="3466" b="1">
              <a:solidFill>
                <a:srgbClr val="00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133" b="1">
              <a:solidFill>
                <a:srgbClr val="00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FFFF"/>
                </a:solidFill>
              </a:rPr>
              <a:t>BRIEF OVERVIEW: ADA</a:t>
            </a:r>
            <a:endParaRPr b="1">
              <a:solidFill>
                <a:srgbClr val="00FFFF"/>
              </a:solidFill>
            </a:endParaRPr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ADA = Americans with Disabilities Act 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Federal law passed in 1990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Prohibitions discrimination on the basis of disability 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Requires provision of reasonable accommodations 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Examples </a:t>
            </a:r>
            <a:endParaRPr sz="2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FFFF"/>
                </a:solidFill>
              </a:rPr>
              <a:t>BRIEF OVERVIEW: 504</a:t>
            </a:r>
            <a:endParaRPr b="1">
              <a:solidFill>
                <a:srgbClr val="00FFFF"/>
              </a:solidFill>
            </a:endParaRPr>
          </a:p>
        </p:txBody>
      </p:sp>
      <p:sp>
        <p:nvSpPr>
          <p:cNvPr id="90" name="Google Shape;90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504 = Section 504 of the Rehabilitation Act of 1973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Federal law 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Prohibitions discrimination on the basis of disability 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Requires needs of students with disabilities met to the same extent as needs of students without disabilities 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Examples </a:t>
            </a:r>
            <a:endParaRPr sz="2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FFFF"/>
                </a:solidFill>
              </a:rPr>
              <a:t>BRIEF OVERVIEW: IDEA </a:t>
            </a:r>
            <a:endParaRPr b="1">
              <a:solidFill>
                <a:srgbClr val="00FFFF"/>
              </a:solidFill>
            </a:endParaRPr>
          </a:p>
        </p:txBody>
      </p:sp>
      <p:sp>
        <p:nvSpPr>
          <p:cNvPr id="96" name="Google Shape;96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IDEA = Individuals with Disabilities Education Act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Federal law first passed in 1975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Federal special education law 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Examples </a:t>
            </a:r>
            <a:endParaRPr sz="2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80685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FFFF"/>
                </a:solidFill>
              </a:rPr>
              <a:t>Protections for DHH children</a:t>
            </a:r>
            <a:endParaRPr b="1">
              <a:solidFill>
                <a:srgbClr val="00FFFF"/>
              </a:solidFill>
            </a:endParaRPr>
          </a:p>
          <a:p>
            <a:pPr marL="457200" lvl="0" indent="-533400" algn="l" rtl="0"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ts val="4800"/>
              <a:buChar char="●"/>
            </a:pPr>
            <a:r>
              <a:rPr lang="en" b="1">
                <a:solidFill>
                  <a:srgbClr val="00FFFF"/>
                </a:solidFill>
              </a:rPr>
              <a:t>ADA</a:t>
            </a:r>
            <a:endParaRPr b="1">
              <a:solidFill>
                <a:srgbClr val="00FFFF"/>
              </a:solidFill>
            </a:endParaRPr>
          </a:p>
          <a:p>
            <a:pPr marL="457200" lvl="0" indent="-533400" algn="l" rtl="0"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ts val="4800"/>
              <a:buChar char="●"/>
            </a:pPr>
            <a:r>
              <a:rPr lang="en" b="1">
                <a:solidFill>
                  <a:srgbClr val="00FFFF"/>
                </a:solidFill>
              </a:rPr>
              <a:t>504</a:t>
            </a:r>
            <a:endParaRPr b="1">
              <a:solidFill>
                <a:srgbClr val="00FFFF"/>
              </a:solidFill>
            </a:endParaRPr>
          </a:p>
          <a:p>
            <a:pPr marL="457200" lvl="0" indent="-533400" algn="l" rtl="0"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ts val="4800"/>
              <a:buChar char="●"/>
            </a:pPr>
            <a:r>
              <a:rPr lang="en" b="1">
                <a:solidFill>
                  <a:srgbClr val="00FFFF"/>
                </a:solidFill>
              </a:rPr>
              <a:t>IDEA</a:t>
            </a:r>
            <a:endParaRPr b="1">
              <a:solidFill>
                <a:srgbClr val="00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390</Words>
  <Application>Microsoft Macintosh PowerPoint</Application>
  <PresentationFormat>On-screen Show (16:9)</PresentationFormat>
  <Paragraphs>85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Georgia</vt:lpstr>
      <vt:lpstr>Simple Dark</vt:lpstr>
      <vt:lpstr>  An Introduction to ADA, 504 and the IDEA: What Families Need to Know   EHDI 2023</vt:lpstr>
      <vt:lpstr>AGENDA</vt:lpstr>
      <vt:lpstr>LEARNING OBJECTIVES</vt:lpstr>
      <vt:lpstr>Brief overview (big picture) ADA 504 IDEA</vt:lpstr>
      <vt:lpstr>Alphabet soup!  ADA 504 IDEA EI IFSP IEP LRE FAPE  </vt:lpstr>
      <vt:lpstr>BRIEF OVERVIEW: ADA</vt:lpstr>
      <vt:lpstr>BRIEF OVERVIEW: 504</vt:lpstr>
      <vt:lpstr>BRIEF OVERVIEW: IDEA </vt:lpstr>
      <vt:lpstr>Protections for DHH children ADA 504 IDEA</vt:lpstr>
      <vt:lpstr>Protections for DHH Children</vt:lpstr>
      <vt:lpstr>IDEA: TRANSITION PROCESS IFSP TO IEP </vt:lpstr>
      <vt:lpstr>Situations that involve ADA, 504 and/or IDEA</vt:lpstr>
      <vt:lpstr>SITUATIONS THAT INVOLVE ADA, 504, AND/OR THE IDEA </vt:lpstr>
      <vt:lpstr>Resources for questions</vt:lpstr>
      <vt:lpstr>RESOURCES: QUESTIONS RELATED TO ADA, 504, IDEA </vt:lpstr>
      <vt:lpstr>THANK YOU!   chris.payne-tsoupros@nad.org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An Introduction to ADA, 504 and the IDEA: What Families Need to Know   EHDI 2023</dc:title>
  <cp:lastModifiedBy>Christina Payne-Tsoupros</cp:lastModifiedBy>
  <cp:revision>1</cp:revision>
  <dcterms:modified xsi:type="dcterms:W3CDTF">2023-03-01T21:28:13Z</dcterms:modified>
</cp:coreProperties>
</file>