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32"/>
  </p:notesMasterIdLst>
  <p:sldIdLst>
    <p:sldId id="401" r:id="rId5"/>
    <p:sldId id="402" r:id="rId6"/>
    <p:sldId id="412" r:id="rId7"/>
    <p:sldId id="426" r:id="rId8"/>
    <p:sldId id="427" r:id="rId9"/>
    <p:sldId id="403" r:id="rId10"/>
    <p:sldId id="396" r:id="rId11"/>
    <p:sldId id="404" r:id="rId12"/>
    <p:sldId id="428" r:id="rId13"/>
    <p:sldId id="405" r:id="rId14"/>
    <p:sldId id="406" r:id="rId15"/>
    <p:sldId id="419" r:id="rId16"/>
    <p:sldId id="413" r:id="rId17"/>
    <p:sldId id="420" r:id="rId18"/>
    <p:sldId id="422" r:id="rId19"/>
    <p:sldId id="421" r:id="rId20"/>
    <p:sldId id="407" r:id="rId21"/>
    <p:sldId id="414" r:id="rId22"/>
    <p:sldId id="416" r:id="rId23"/>
    <p:sldId id="430" r:id="rId24"/>
    <p:sldId id="410" r:id="rId25"/>
    <p:sldId id="429" r:id="rId26"/>
    <p:sldId id="424" r:id="rId27"/>
    <p:sldId id="418" r:id="rId28"/>
    <p:sldId id="423" r:id="rId29"/>
    <p:sldId id="425" r:id="rId30"/>
    <p:sldId id="4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3E5C93-BCD0-4536-8D8D-65081C73C2FA}" v="21" dt="2024-03-09T20:56:10.365"/>
    <p1510:client id="{4836A502-C5E1-135F-BD94-C0435F37241E}" v="3" dt="2024-03-10T11:09:32.0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2925" autoAdjust="0"/>
  </p:normalViewPr>
  <p:slideViewPr>
    <p:cSldViewPr snapToGrid="0">
      <p:cViewPr varScale="1">
        <p:scale>
          <a:sx n="83" d="100"/>
          <a:sy n="83" d="100"/>
        </p:scale>
        <p:origin x="1614" y="84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ona, Katie" userId="355c3b45-4fbf-45a9-9838-4a57533a0c1f" providerId="ADAL" clId="{163E5C93-BCD0-4536-8D8D-65081C73C2FA}"/>
    <pc:docChg chg="custSel addSld delSld modSld">
      <pc:chgData name="Ragona, Katie" userId="355c3b45-4fbf-45a9-9838-4a57533a0c1f" providerId="ADAL" clId="{163E5C93-BCD0-4536-8D8D-65081C73C2FA}" dt="2024-03-09T20:56:50.254" v="1674" actId="18131"/>
      <pc:docMkLst>
        <pc:docMk/>
      </pc:docMkLst>
      <pc:sldChg chg="addSp delSp modSp mod modTransition modAnim modNotesTx">
        <pc:chgData name="Ragona, Katie" userId="355c3b45-4fbf-45a9-9838-4a57533a0c1f" providerId="ADAL" clId="{163E5C93-BCD0-4536-8D8D-65081C73C2FA}" dt="2024-03-09T20:29:45.017" v="778" actId="478"/>
        <pc:sldMkLst>
          <pc:docMk/>
          <pc:sldMk cId="4093317005" sldId="396"/>
        </pc:sldMkLst>
        <pc:spChg chg="del">
          <ac:chgData name="Ragona, Katie" userId="355c3b45-4fbf-45a9-9838-4a57533a0c1f" providerId="ADAL" clId="{163E5C93-BCD0-4536-8D8D-65081C73C2FA}" dt="2024-03-09T20:29:45.017" v="778" actId="478"/>
          <ac:spMkLst>
            <pc:docMk/>
            <pc:sldMk cId="4093317005" sldId="396"/>
            <ac:spMk id="7" creationId="{F13D5288-11C4-425C-8C20-5E8A7E726773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4093317005" sldId="396"/>
            <ac:picMk id="4" creationId="{43579021-E3A3-C050-69F6-4E931B71062F}"/>
          </ac:picMkLst>
        </pc:picChg>
      </pc:sldChg>
      <pc:sldChg chg="delSp mod modTransition">
        <pc:chgData name="Ragona, Katie" userId="355c3b45-4fbf-45a9-9838-4a57533a0c1f" providerId="ADAL" clId="{163E5C93-BCD0-4536-8D8D-65081C73C2FA}" dt="2024-03-09T20:29:23.799" v="774" actId="478"/>
        <pc:sldMkLst>
          <pc:docMk/>
          <pc:sldMk cId="2074766540" sldId="401"/>
        </pc:sldMkLst>
        <pc:spChg chg="del">
          <ac:chgData name="Ragona, Katie" userId="355c3b45-4fbf-45a9-9838-4a57533a0c1f" providerId="ADAL" clId="{163E5C93-BCD0-4536-8D8D-65081C73C2FA}" dt="2024-03-09T20:29:23.799" v="774" actId="478"/>
          <ac:spMkLst>
            <pc:docMk/>
            <pc:sldMk cId="2074766540" sldId="401"/>
            <ac:spMk id="16" creationId="{06856DAB-60F4-A7AD-7FAE-144C2A4C768A}"/>
          </ac:spMkLst>
        </pc:spChg>
      </pc:sldChg>
      <pc:sldChg chg="addSp delSp modSp mod modTransition delAnim modNotesTx">
        <pc:chgData name="Ragona, Katie" userId="355c3b45-4fbf-45a9-9838-4a57533a0c1f" providerId="ADAL" clId="{163E5C93-BCD0-4536-8D8D-65081C73C2FA}" dt="2024-03-09T20:29:27.673" v="775" actId="478"/>
        <pc:sldMkLst>
          <pc:docMk/>
          <pc:sldMk cId="2849151971" sldId="402"/>
        </pc:sldMkLst>
        <pc:spChg chg="del">
          <ac:chgData name="Ragona, Katie" userId="355c3b45-4fbf-45a9-9838-4a57533a0c1f" providerId="ADAL" clId="{163E5C93-BCD0-4536-8D8D-65081C73C2FA}" dt="2024-03-09T20:29:27.673" v="775" actId="478"/>
          <ac:spMkLst>
            <pc:docMk/>
            <pc:sldMk cId="2849151971" sldId="402"/>
            <ac:spMk id="14" creationId="{C1EA167B-7079-4284-997F-7309C510B763}"/>
          </ac:spMkLst>
        </pc:spChg>
        <pc:picChg chg="add del mod">
          <ac:chgData name="Ragona, Katie" userId="355c3b45-4fbf-45a9-9838-4a57533a0c1f" providerId="ADAL" clId="{163E5C93-BCD0-4536-8D8D-65081C73C2FA}" dt="2024-03-09T20:23:28.434" v="449" actId="478"/>
          <ac:picMkLst>
            <pc:docMk/>
            <pc:sldMk cId="2849151971" sldId="402"/>
            <ac:picMk id="5" creationId="{16A14C3C-1C31-3315-829C-380F31D1826A}"/>
          </ac:picMkLst>
        </pc:picChg>
      </pc:sldChg>
      <pc:sldChg chg="addSp delSp modSp mod modTransition modAnim">
        <pc:chgData name="Ragona, Katie" userId="355c3b45-4fbf-45a9-9838-4a57533a0c1f" providerId="ADAL" clId="{163E5C93-BCD0-4536-8D8D-65081C73C2FA}" dt="2024-03-09T20:29:39.929" v="777" actId="478"/>
        <pc:sldMkLst>
          <pc:docMk/>
          <pc:sldMk cId="688548724" sldId="403"/>
        </pc:sldMkLst>
        <pc:spChg chg="del">
          <ac:chgData name="Ragona, Katie" userId="355c3b45-4fbf-45a9-9838-4a57533a0c1f" providerId="ADAL" clId="{163E5C93-BCD0-4536-8D8D-65081C73C2FA}" dt="2024-03-09T20:29:39.929" v="777" actId="478"/>
          <ac:spMkLst>
            <pc:docMk/>
            <pc:sldMk cId="688548724" sldId="403"/>
            <ac:spMk id="5" creationId="{8B16B08E-522B-9B55-443F-DB76E5FDFCFB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688548724" sldId="403"/>
            <ac:picMk id="4" creationId="{914102CA-44B7-5421-7442-AB8828D13997}"/>
          </ac:picMkLst>
        </pc:picChg>
      </pc:sldChg>
      <pc:sldChg chg="addSp delSp modSp mod modTransition modAnim">
        <pc:chgData name="Ragona, Katie" userId="355c3b45-4fbf-45a9-9838-4a57533a0c1f" providerId="ADAL" clId="{163E5C93-BCD0-4536-8D8D-65081C73C2FA}" dt="2024-03-09T20:29:51.183" v="780" actId="478"/>
        <pc:sldMkLst>
          <pc:docMk/>
          <pc:sldMk cId="346863218" sldId="404"/>
        </pc:sldMkLst>
        <pc:spChg chg="del mod">
          <ac:chgData name="Ragona, Katie" userId="355c3b45-4fbf-45a9-9838-4a57533a0c1f" providerId="ADAL" clId="{163E5C93-BCD0-4536-8D8D-65081C73C2FA}" dt="2024-03-09T20:29:51.183" v="780" actId="478"/>
          <ac:spMkLst>
            <pc:docMk/>
            <pc:sldMk cId="346863218" sldId="404"/>
            <ac:spMk id="5" creationId="{6B3361C5-0E63-D7E1-C3E5-8B53A4BCFAE2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346863218" sldId="404"/>
            <ac:picMk id="4" creationId="{88FF53C4-83C5-328C-471C-AF23A02F63A6}"/>
          </ac:picMkLst>
        </pc:picChg>
      </pc:sldChg>
      <pc:sldChg chg="addSp delSp modSp mod modTransition modAnim modNotesTx">
        <pc:chgData name="Ragona, Katie" userId="355c3b45-4fbf-45a9-9838-4a57533a0c1f" providerId="ADAL" clId="{163E5C93-BCD0-4536-8D8D-65081C73C2FA}" dt="2024-03-09T20:29:55.104" v="781" actId="478"/>
        <pc:sldMkLst>
          <pc:docMk/>
          <pc:sldMk cId="738984545" sldId="405"/>
        </pc:sldMkLst>
        <pc:spChg chg="mod">
          <ac:chgData name="Ragona, Katie" userId="355c3b45-4fbf-45a9-9838-4a57533a0c1f" providerId="ADAL" clId="{163E5C93-BCD0-4536-8D8D-65081C73C2FA}" dt="2024-03-09T20:24:21.350" v="493" actId="20577"/>
          <ac:spMkLst>
            <pc:docMk/>
            <pc:sldMk cId="738984545" sldId="405"/>
            <ac:spMk id="2" creationId="{16612B6A-AF44-52C7-0BE7-A5650D37D440}"/>
          </ac:spMkLst>
        </pc:spChg>
        <pc:spChg chg="del">
          <ac:chgData name="Ragona, Katie" userId="355c3b45-4fbf-45a9-9838-4a57533a0c1f" providerId="ADAL" clId="{163E5C93-BCD0-4536-8D8D-65081C73C2FA}" dt="2024-03-09T20:29:55.104" v="781" actId="478"/>
          <ac:spMkLst>
            <pc:docMk/>
            <pc:sldMk cId="738984545" sldId="405"/>
            <ac:spMk id="5" creationId="{63F11FC3-3C46-1EBC-E5E7-043B562FC136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738984545" sldId="405"/>
            <ac:picMk id="4" creationId="{A38C9FD5-092F-7C39-6CED-90474CEA1B5D}"/>
          </ac:picMkLst>
        </pc:picChg>
      </pc:sldChg>
      <pc:sldChg chg="addSp delSp modSp mod modTransition modAnim modNotesTx">
        <pc:chgData name="Ragona, Katie" userId="355c3b45-4fbf-45a9-9838-4a57533a0c1f" providerId="ADAL" clId="{163E5C93-BCD0-4536-8D8D-65081C73C2FA}" dt="2024-03-09T20:31:51.992" v="986" actId="20577"/>
        <pc:sldMkLst>
          <pc:docMk/>
          <pc:sldMk cId="2682557862" sldId="406"/>
        </pc:sldMkLst>
        <pc:spChg chg="del">
          <ac:chgData name="Ragona, Katie" userId="355c3b45-4fbf-45a9-9838-4a57533a0c1f" providerId="ADAL" clId="{163E5C93-BCD0-4536-8D8D-65081C73C2FA}" dt="2024-03-09T20:29:18.457" v="773" actId="478"/>
          <ac:spMkLst>
            <pc:docMk/>
            <pc:sldMk cId="2682557862" sldId="406"/>
            <ac:spMk id="5" creationId="{79B8170B-EDF5-4F79-B494-506A99A1216E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2682557862" sldId="406"/>
            <ac:picMk id="4" creationId="{D1B41B43-38C8-60F9-A6C6-148079FD7752}"/>
          </ac:picMkLst>
        </pc:picChg>
      </pc:sldChg>
      <pc:sldChg chg="addSp delSp modSp mod modTransition modAnim">
        <pc:chgData name="Ragona, Katie" userId="355c3b45-4fbf-45a9-9838-4a57533a0c1f" providerId="ADAL" clId="{163E5C93-BCD0-4536-8D8D-65081C73C2FA}" dt="2024-03-09T20:30:01.548" v="782" actId="478"/>
        <pc:sldMkLst>
          <pc:docMk/>
          <pc:sldMk cId="3656674055" sldId="407"/>
        </pc:sldMkLst>
        <pc:spChg chg="del">
          <ac:chgData name="Ragona, Katie" userId="355c3b45-4fbf-45a9-9838-4a57533a0c1f" providerId="ADAL" clId="{163E5C93-BCD0-4536-8D8D-65081C73C2FA}" dt="2024-03-09T20:30:01.548" v="782" actId="478"/>
          <ac:spMkLst>
            <pc:docMk/>
            <pc:sldMk cId="3656674055" sldId="407"/>
            <ac:spMk id="5" creationId="{FAEE6C90-37C9-23BB-1B1C-20D651BE53AB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3656674055" sldId="407"/>
            <ac:picMk id="4" creationId="{B1A31892-0515-0D0D-EC19-F2F5043854CF}"/>
          </ac:picMkLst>
        </pc:picChg>
      </pc:sldChg>
      <pc:sldChg chg="addSp delSp modSp mod modTransition modAnim modNotesTx">
        <pc:chgData name="Ragona, Katie" userId="355c3b45-4fbf-45a9-9838-4a57533a0c1f" providerId="ADAL" clId="{163E5C93-BCD0-4536-8D8D-65081C73C2FA}" dt="2024-03-09T20:38:20.562" v="1359" actId="20577"/>
        <pc:sldMkLst>
          <pc:docMk/>
          <pc:sldMk cId="672149527" sldId="410"/>
        </pc:sldMkLst>
        <pc:spChg chg="del mod">
          <ac:chgData name="Ragona, Katie" userId="355c3b45-4fbf-45a9-9838-4a57533a0c1f" providerId="ADAL" clId="{163E5C93-BCD0-4536-8D8D-65081C73C2FA}" dt="2024-03-09T20:28:01.685" v="708" actId="478"/>
          <ac:spMkLst>
            <pc:docMk/>
            <pc:sldMk cId="672149527" sldId="410"/>
            <ac:spMk id="5" creationId="{AEFC4930-9646-7DCD-1961-E29CD947ED73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672149527" sldId="410"/>
            <ac:picMk id="4" creationId="{DAF065AF-9FCC-9EB0-B676-4DDCC1F1938C}"/>
          </ac:picMkLst>
        </pc:picChg>
      </pc:sldChg>
      <pc:sldChg chg="addSp delSp modSp mod modTransition delAnim">
        <pc:chgData name="Ragona, Katie" userId="355c3b45-4fbf-45a9-9838-4a57533a0c1f" providerId="ADAL" clId="{163E5C93-BCD0-4536-8D8D-65081C73C2FA}" dt="2024-03-09T20:29:30.292" v="776" actId="478"/>
        <pc:sldMkLst>
          <pc:docMk/>
          <pc:sldMk cId="1481308912" sldId="412"/>
        </pc:sldMkLst>
        <pc:spChg chg="del">
          <ac:chgData name="Ragona, Katie" userId="355c3b45-4fbf-45a9-9838-4a57533a0c1f" providerId="ADAL" clId="{163E5C93-BCD0-4536-8D8D-65081C73C2FA}" dt="2024-03-09T20:29:30.292" v="776" actId="478"/>
          <ac:spMkLst>
            <pc:docMk/>
            <pc:sldMk cId="1481308912" sldId="412"/>
            <ac:spMk id="15" creationId="{CDFD5383-F758-1FAD-4714-33A558CD815A}"/>
          </ac:spMkLst>
        </pc:spChg>
        <pc:picChg chg="add del mod">
          <ac:chgData name="Ragona, Katie" userId="355c3b45-4fbf-45a9-9838-4a57533a0c1f" providerId="ADAL" clId="{163E5C93-BCD0-4536-8D8D-65081C73C2FA}" dt="2024-03-09T20:23:33.543" v="450" actId="478"/>
          <ac:picMkLst>
            <pc:docMk/>
            <pc:sldMk cId="1481308912" sldId="412"/>
            <ac:picMk id="4" creationId="{DAD74D61-B495-6424-E94E-54D593483631}"/>
          </ac:picMkLst>
        </pc:picChg>
      </pc:sldChg>
      <pc:sldChg chg="addSp delSp modSp mod modTransition modAnim">
        <pc:chgData name="Ragona, Katie" userId="355c3b45-4fbf-45a9-9838-4a57533a0c1f" providerId="ADAL" clId="{163E5C93-BCD0-4536-8D8D-65081C73C2FA}" dt="2024-03-09T20:29:12.831" v="772" actId="478"/>
        <pc:sldMkLst>
          <pc:docMk/>
          <pc:sldMk cId="2132454167" sldId="413"/>
        </pc:sldMkLst>
        <pc:spChg chg="del">
          <ac:chgData name="Ragona, Katie" userId="355c3b45-4fbf-45a9-9838-4a57533a0c1f" providerId="ADAL" clId="{163E5C93-BCD0-4536-8D8D-65081C73C2FA}" dt="2024-03-09T20:29:12.831" v="772" actId="478"/>
          <ac:spMkLst>
            <pc:docMk/>
            <pc:sldMk cId="2132454167" sldId="413"/>
            <ac:spMk id="5" creationId="{03DD536D-0EF1-8C8C-E2F1-F7059FFFC005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2132454167" sldId="413"/>
            <ac:picMk id="4" creationId="{B1739EAE-FB59-A41D-7C2A-40FC1AEFFC19}"/>
          </ac:picMkLst>
        </pc:picChg>
      </pc:sldChg>
      <pc:sldChg chg="addSp delSp modSp mod modTransition modAnim">
        <pc:chgData name="Ragona, Katie" userId="355c3b45-4fbf-45a9-9838-4a57533a0c1f" providerId="ADAL" clId="{163E5C93-BCD0-4536-8D8D-65081C73C2FA}" dt="2024-03-09T20:30:06.881" v="784" actId="478"/>
        <pc:sldMkLst>
          <pc:docMk/>
          <pc:sldMk cId="4128715777" sldId="414"/>
        </pc:sldMkLst>
        <pc:spChg chg="del mod">
          <ac:chgData name="Ragona, Katie" userId="355c3b45-4fbf-45a9-9838-4a57533a0c1f" providerId="ADAL" clId="{163E5C93-BCD0-4536-8D8D-65081C73C2FA}" dt="2024-03-09T20:30:06.881" v="784" actId="478"/>
          <ac:spMkLst>
            <pc:docMk/>
            <pc:sldMk cId="4128715777" sldId="414"/>
            <ac:spMk id="5" creationId="{E9FDBAAE-E4B5-5B78-C3BC-5D54BF9617C9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4128715777" sldId="414"/>
            <ac:picMk id="4" creationId="{9D5BD33D-9795-B341-A571-3514BBE1888C}"/>
          </ac:picMkLst>
        </pc:picChg>
      </pc:sldChg>
      <pc:sldChg chg="addSp delSp modSp modTransition modAnim modNotesTx">
        <pc:chgData name="Ragona, Katie" userId="355c3b45-4fbf-45a9-9838-4a57533a0c1f" providerId="ADAL" clId="{163E5C93-BCD0-4536-8D8D-65081C73C2FA}" dt="2024-03-09T20:23:39.443" v="451"/>
        <pc:sldMkLst>
          <pc:docMk/>
          <pc:sldMk cId="1220052913" sldId="416"/>
        </pc:sldMkLst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1220052913" sldId="416"/>
            <ac:picMk id="4" creationId="{2D71608C-C0D6-39E3-09FB-EE7192763EF8}"/>
          </ac:picMkLst>
        </pc:picChg>
      </pc:sldChg>
      <pc:sldChg chg="addSp delSp modSp modTransition modAnim">
        <pc:chgData name="Ragona, Katie" userId="355c3b45-4fbf-45a9-9838-4a57533a0c1f" providerId="ADAL" clId="{163E5C93-BCD0-4536-8D8D-65081C73C2FA}" dt="2024-03-09T20:23:39.443" v="451"/>
        <pc:sldMkLst>
          <pc:docMk/>
          <pc:sldMk cId="2388090593" sldId="417"/>
        </pc:sldMkLst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2388090593" sldId="417"/>
            <ac:picMk id="3" creationId="{474F919B-6171-3109-9830-7125761FA318}"/>
          </ac:picMkLst>
        </pc:picChg>
      </pc:sldChg>
      <pc:sldChg chg="addSp delSp modSp mod modTransition modAnim">
        <pc:chgData name="Ragona, Katie" userId="355c3b45-4fbf-45a9-9838-4a57533a0c1f" providerId="ADAL" clId="{163E5C93-BCD0-4536-8D8D-65081C73C2FA}" dt="2024-03-09T20:23:39.443" v="451"/>
        <pc:sldMkLst>
          <pc:docMk/>
          <pc:sldMk cId="234072356" sldId="418"/>
        </pc:sldMkLst>
        <pc:spChg chg="mod">
          <ac:chgData name="Ragona, Katie" userId="355c3b45-4fbf-45a9-9838-4a57533a0c1f" providerId="ADAL" clId="{163E5C93-BCD0-4536-8D8D-65081C73C2FA}" dt="2024-03-09T14:02:54.329" v="372" actId="20577"/>
          <ac:spMkLst>
            <pc:docMk/>
            <pc:sldMk cId="234072356" sldId="418"/>
            <ac:spMk id="22" creationId="{BF940422-7191-26D7-6735-4CFDD073FC27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234072356" sldId="418"/>
            <ac:picMk id="4" creationId="{CFB61806-CDEA-E011-AE74-8A687A3AF073}"/>
          </ac:picMkLst>
        </pc:picChg>
      </pc:sldChg>
      <pc:sldChg chg="addSp delSp modSp modTransition modAnim modNotesTx">
        <pc:chgData name="Ragona, Katie" userId="355c3b45-4fbf-45a9-9838-4a57533a0c1f" providerId="ADAL" clId="{163E5C93-BCD0-4536-8D8D-65081C73C2FA}" dt="2024-03-09T20:33:04.034" v="1109" actId="20577"/>
        <pc:sldMkLst>
          <pc:docMk/>
          <pc:sldMk cId="2136963064" sldId="419"/>
        </pc:sldMkLst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2136963064" sldId="419"/>
            <ac:picMk id="4" creationId="{91A9A98C-1AC4-D8DD-646F-8E6AA0EE467C}"/>
          </ac:picMkLst>
        </pc:picChg>
      </pc:sldChg>
      <pc:sldChg chg="addSp delSp modSp modTransition modAnim modNotesTx">
        <pc:chgData name="Ragona, Katie" userId="355c3b45-4fbf-45a9-9838-4a57533a0c1f" providerId="ADAL" clId="{163E5C93-BCD0-4536-8D8D-65081C73C2FA}" dt="2024-03-09T20:32:24.181" v="1071" actId="20577"/>
        <pc:sldMkLst>
          <pc:docMk/>
          <pc:sldMk cId="2783162165" sldId="420"/>
        </pc:sldMkLst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2783162165" sldId="420"/>
            <ac:picMk id="4" creationId="{2AD88CAD-4E96-F2DE-E56C-3A0A8DB0A35E}"/>
          </ac:picMkLst>
        </pc:picChg>
      </pc:sldChg>
      <pc:sldChg chg="addSp delSp modSp modTransition modAnim modNotesTx">
        <pc:chgData name="Ragona, Katie" userId="355c3b45-4fbf-45a9-9838-4a57533a0c1f" providerId="ADAL" clId="{163E5C93-BCD0-4536-8D8D-65081C73C2FA}" dt="2024-03-09T20:26:29.950" v="705" actId="20577"/>
        <pc:sldMkLst>
          <pc:docMk/>
          <pc:sldMk cId="3041290671" sldId="421"/>
        </pc:sldMkLst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3041290671" sldId="421"/>
            <ac:picMk id="5" creationId="{BC0E601E-B8E0-A315-275B-B756085B9EFE}"/>
          </ac:picMkLst>
        </pc:picChg>
      </pc:sldChg>
      <pc:sldChg chg="addSp delSp modSp modTransition modAnim modNotesTx">
        <pc:chgData name="Ragona, Katie" userId="355c3b45-4fbf-45a9-9838-4a57533a0c1f" providerId="ADAL" clId="{163E5C93-BCD0-4536-8D8D-65081C73C2FA}" dt="2024-03-09T20:33:29.896" v="1201" actId="20577"/>
        <pc:sldMkLst>
          <pc:docMk/>
          <pc:sldMk cId="3807980669" sldId="422"/>
        </pc:sldMkLst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3807980669" sldId="422"/>
            <ac:picMk id="3" creationId="{68483333-6FF6-EC67-5301-C6174E126608}"/>
          </ac:picMkLst>
        </pc:picChg>
      </pc:sldChg>
      <pc:sldChg chg="addSp delSp modSp mod modTransition modAnim">
        <pc:chgData name="Ragona, Katie" userId="355c3b45-4fbf-45a9-9838-4a57533a0c1f" providerId="ADAL" clId="{163E5C93-BCD0-4536-8D8D-65081C73C2FA}" dt="2024-03-09T20:40:26.096" v="1528" actId="20577"/>
        <pc:sldMkLst>
          <pc:docMk/>
          <pc:sldMk cId="508966774" sldId="423"/>
        </pc:sldMkLst>
        <pc:spChg chg="mod">
          <ac:chgData name="Ragona, Katie" userId="355c3b45-4fbf-45a9-9838-4a57533a0c1f" providerId="ADAL" clId="{163E5C93-BCD0-4536-8D8D-65081C73C2FA}" dt="2024-03-09T20:40:19.113" v="1493" actId="27636"/>
          <ac:spMkLst>
            <pc:docMk/>
            <pc:sldMk cId="508966774" sldId="423"/>
            <ac:spMk id="3" creationId="{56F5DC41-2386-0B77-5EB9-5F7D3751DDA3}"/>
          </ac:spMkLst>
        </pc:spChg>
        <pc:spChg chg="mod">
          <ac:chgData name="Ragona, Katie" userId="355c3b45-4fbf-45a9-9838-4a57533a0c1f" providerId="ADAL" clId="{163E5C93-BCD0-4536-8D8D-65081C73C2FA}" dt="2024-03-09T20:40:26.096" v="1528" actId="20577"/>
          <ac:spMkLst>
            <pc:docMk/>
            <pc:sldMk cId="508966774" sldId="423"/>
            <ac:spMk id="4" creationId="{40DD3AE0-4313-31FB-74C9-0802D5948052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508966774" sldId="423"/>
            <ac:picMk id="6" creationId="{21F59037-256A-0DA3-74B3-01E630FEF0BB}"/>
          </ac:picMkLst>
        </pc:picChg>
      </pc:sldChg>
      <pc:sldChg chg="addSp delSp modSp mod modTransition modAnim">
        <pc:chgData name="Ragona, Katie" userId="355c3b45-4fbf-45a9-9838-4a57533a0c1f" providerId="ADAL" clId="{163E5C93-BCD0-4536-8D8D-65081C73C2FA}" dt="2024-03-09T20:39:47.806" v="1444" actId="20577"/>
        <pc:sldMkLst>
          <pc:docMk/>
          <pc:sldMk cId="4280422935" sldId="424"/>
        </pc:sldMkLst>
        <pc:spChg chg="mod">
          <ac:chgData name="Ragona, Katie" userId="355c3b45-4fbf-45a9-9838-4a57533a0c1f" providerId="ADAL" clId="{163E5C93-BCD0-4536-8D8D-65081C73C2FA}" dt="2024-03-09T20:39:47.806" v="1444" actId="20577"/>
          <ac:spMkLst>
            <pc:docMk/>
            <pc:sldMk cId="4280422935" sldId="424"/>
            <ac:spMk id="8" creationId="{30E45A3E-4B23-80DC-652B-32C3FAFAFDCD}"/>
          </ac:spMkLst>
        </pc:spChg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4280422935" sldId="424"/>
            <ac:picMk id="3" creationId="{F2026A9B-314C-64E7-16B9-A35CFBC212AD}"/>
          </ac:picMkLst>
        </pc:picChg>
      </pc:sldChg>
      <pc:sldChg chg="addSp delSp modSp mod modTransition delAnim modNotesTx">
        <pc:chgData name="Ragona, Katie" userId="355c3b45-4fbf-45a9-9838-4a57533a0c1f" providerId="ADAL" clId="{163E5C93-BCD0-4536-8D8D-65081C73C2FA}" dt="2024-03-09T20:41:34.711" v="1620" actId="20577"/>
        <pc:sldMkLst>
          <pc:docMk/>
          <pc:sldMk cId="2180638838" sldId="425"/>
        </pc:sldMkLst>
        <pc:spChg chg="mod">
          <ac:chgData name="Ragona, Katie" userId="355c3b45-4fbf-45a9-9838-4a57533a0c1f" providerId="ADAL" clId="{163E5C93-BCD0-4536-8D8D-65081C73C2FA}" dt="2024-03-09T20:41:27.949" v="1614" actId="27636"/>
          <ac:spMkLst>
            <pc:docMk/>
            <pc:sldMk cId="2180638838" sldId="425"/>
            <ac:spMk id="3" creationId="{FCBFE3FD-C5E5-A879-92F1-F555646E38DD}"/>
          </ac:spMkLst>
        </pc:spChg>
        <pc:spChg chg="mod">
          <ac:chgData name="Ragona, Katie" userId="355c3b45-4fbf-45a9-9838-4a57533a0c1f" providerId="ADAL" clId="{163E5C93-BCD0-4536-8D8D-65081C73C2FA}" dt="2024-03-09T20:41:34.711" v="1620" actId="20577"/>
          <ac:spMkLst>
            <pc:docMk/>
            <pc:sldMk cId="2180638838" sldId="425"/>
            <ac:spMk id="4" creationId="{383A1239-7A86-AC55-62CE-09D668B1DAB8}"/>
          </ac:spMkLst>
        </pc:spChg>
        <pc:picChg chg="add del mod">
          <ac:chgData name="Ragona, Katie" userId="355c3b45-4fbf-45a9-9838-4a57533a0c1f" providerId="ADAL" clId="{163E5C93-BCD0-4536-8D8D-65081C73C2FA}" dt="2024-03-09T20:23:19.518" v="448" actId="478"/>
          <ac:picMkLst>
            <pc:docMk/>
            <pc:sldMk cId="2180638838" sldId="425"/>
            <ac:picMk id="6" creationId="{A2D105CC-BE3C-B50B-C546-81A60079E48A}"/>
          </ac:picMkLst>
        </pc:picChg>
      </pc:sldChg>
      <pc:sldChg chg="addSp delSp modSp modTransition modAnim modNotesTx">
        <pc:chgData name="Ragona, Katie" userId="355c3b45-4fbf-45a9-9838-4a57533a0c1f" providerId="ADAL" clId="{163E5C93-BCD0-4536-8D8D-65081C73C2FA}" dt="2024-03-09T20:23:39.443" v="451"/>
        <pc:sldMkLst>
          <pc:docMk/>
          <pc:sldMk cId="3877545011" sldId="426"/>
        </pc:sldMkLst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3877545011" sldId="426"/>
            <ac:picMk id="3" creationId="{CB71279D-B7C9-AF06-B3EE-C42D1E2F4BB0}"/>
          </ac:picMkLst>
        </pc:picChg>
      </pc:sldChg>
      <pc:sldChg chg="addSp delSp modSp modTransition modAnim modNotesTx">
        <pc:chgData name="Ragona, Katie" userId="355c3b45-4fbf-45a9-9838-4a57533a0c1f" providerId="ADAL" clId="{163E5C93-BCD0-4536-8D8D-65081C73C2FA}" dt="2024-03-09T20:23:39.443" v="451"/>
        <pc:sldMkLst>
          <pc:docMk/>
          <pc:sldMk cId="4088946153" sldId="427"/>
        </pc:sldMkLst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4088946153" sldId="427"/>
            <ac:picMk id="4" creationId="{1B353C13-0243-A099-8F37-DBEE59AF67B9}"/>
          </ac:picMkLst>
        </pc:picChg>
      </pc:sldChg>
      <pc:sldChg chg="addSp delSp modSp modTransition modAnim modNotesTx">
        <pc:chgData name="Ragona, Katie" userId="355c3b45-4fbf-45a9-9838-4a57533a0c1f" providerId="ADAL" clId="{163E5C93-BCD0-4536-8D8D-65081C73C2FA}" dt="2024-03-09T20:30:48.384" v="799" actId="6549"/>
        <pc:sldMkLst>
          <pc:docMk/>
          <pc:sldMk cId="2514371415" sldId="428"/>
        </pc:sldMkLst>
        <pc:picChg chg="add del mod">
          <ac:chgData name="Ragona, Katie" userId="355c3b45-4fbf-45a9-9838-4a57533a0c1f" providerId="ADAL" clId="{163E5C93-BCD0-4536-8D8D-65081C73C2FA}" dt="2024-03-09T20:23:39.443" v="451"/>
          <ac:picMkLst>
            <pc:docMk/>
            <pc:sldMk cId="2514371415" sldId="428"/>
            <ac:picMk id="4" creationId="{015B3443-7041-A1C7-4628-CEB1C379B454}"/>
          </ac:picMkLst>
        </pc:picChg>
      </pc:sldChg>
      <pc:sldChg chg="new del">
        <pc:chgData name="Ragona, Katie" userId="355c3b45-4fbf-45a9-9838-4a57533a0c1f" providerId="ADAL" clId="{163E5C93-BCD0-4536-8D8D-65081C73C2FA}" dt="2024-03-09T20:37:44.067" v="1203" actId="47"/>
        <pc:sldMkLst>
          <pc:docMk/>
          <pc:sldMk cId="3790859271" sldId="429"/>
        </pc:sldMkLst>
      </pc:sldChg>
      <pc:sldChg chg="addSp delSp modSp new mod">
        <pc:chgData name="Ragona, Katie" userId="355c3b45-4fbf-45a9-9838-4a57533a0c1f" providerId="ADAL" clId="{163E5C93-BCD0-4536-8D8D-65081C73C2FA}" dt="2024-03-09T20:56:50.254" v="1674" actId="18131"/>
        <pc:sldMkLst>
          <pc:docMk/>
          <pc:sldMk cId="3926627230" sldId="429"/>
        </pc:sldMkLst>
        <pc:spChg chg="del">
          <ac:chgData name="Ragona, Katie" userId="355c3b45-4fbf-45a9-9838-4a57533a0c1f" providerId="ADAL" clId="{163E5C93-BCD0-4536-8D8D-65081C73C2FA}" dt="2024-03-09T20:56:06.473" v="1668" actId="931"/>
          <ac:spMkLst>
            <pc:docMk/>
            <pc:sldMk cId="3926627230" sldId="429"/>
            <ac:spMk id="2" creationId="{55F06DFC-6619-48AF-1253-F74C6E6D64E2}"/>
          </ac:spMkLst>
        </pc:spChg>
        <pc:spChg chg="del">
          <ac:chgData name="Ragona, Katie" userId="355c3b45-4fbf-45a9-9838-4a57533a0c1f" providerId="ADAL" clId="{163E5C93-BCD0-4536-8D8D-65081C73C2FA}" dt="2024-03-09T20:56:10.365" v="1669" actId="931"/>
          <ac:spMkLst>
            <pc:docMk/>
            <pc:sldMk cId="3926627230" sldId="429"/>
            <ac:spMk id="3" creationId="{2326198E-9F2B-B421-3C21-D2362103B861}"/>
          </ac:spMkLst>
        </pc:spChg>
        <pc:spChg chg="mod">
          <ac:chgData name="Ragona, Katie" userId="355c3b45-4fbf-45a9-9838-4a57533a0c1f" providerId="ADAL" clId="{163E5C93-BCD0-4536-8D8D-65081C73C2FA}" dt="2024-03-09T20:42:26.029" v="1661" actId="20577"/>
          <ac:spMkLst>
            <pc:docMk/>
            <pc:sldMk cId="3926627230" sldId="429"/>
            <ac:spMk id="4" creationId="{07A35139-4C0B-362B-5C8A-335A7F739019}"/>
          </ac:spMkLst>
        </pc:spChg>
        <pc:spChg chg="del">
          <ac:chgData name="Ragona, Katie" userId="355c3b45-4fbf-45a9-9838-4a57533a0c1f" providerId="ADAL" clId="{163E5C93-BCD0-4536-8D8D-65081C73C2FA}" dt="2024-03-09T20:42:29.751" v="1662" actId="478"/>
          <ac:spMkLst>
            <pc:docMk/>
            <pc:sldMk cId="3926627230" sldId="429"/>
            <ac:spMk id="5" creationId="{F5210E62-74D1-CE35-4347-1FFA978CD0AC}"/>
          </ac:spMkLst>
        </pc:spChg>
        <pc:picChg chg="add mod modCrop">
          <ac:chgData name="Ragona, Katie" userId="355c3b45-4fbf-45a9-9838-4a57533a0c1f" providerId="ADAL" clId="{163E5C93-BCD0-4536-8D8D-65081C73C2FA}" dt="2024-03-09T20:56:45.147" v="1673" actId="18131"/>
          <ac:picMkLst>
            <pc:docMk/>
            <pc:sldMk cId="3926627230" sldId="429"/>
            <ac:picMk id="6" creationId="{833C7251-FFB3-DD53-75C2-7F20F9DB4895}"/>
          </ac:picMkLst>
        </pc:picChg>
        <pc:picChg chg="add mod modCrop">
          <ac:chgData name="Ragona, Katie" userId="355c3b45-4fbf-45a9-9838-4a57533a0c1f" providerId="ADAL" clId="{163E5C93-BCD0-4536-8D8D-65081C73C2FA}" dt="2024-03-09T20:56:50.254" v="1674" actId="18131"/>
          <ac:picMkLst>
            <pc:docMk/>
            <pc:sldMk cId="3926627230" sldId="429"/>
            <ac:picMk id="8" creationId="{300CB237-6652-1E66-D499-8B92280826CF}"/>
          </ac:picMkLst>
        </pc:picChg>
      </pc:sldChg>
      <pc:sldChg chg="addSp delSp modSp new mod">
        <pc:chgData name="Ragona, Katie" userId="355c3b45-4fbf-45a9-9838-4a57533a0c1f" providerId="ADAL" clId="{163E5C93-BCD0-4536-8D8D-65081C73C2FA}" dt="2024-03-09T20:55:58.173" v="1667" actId="1076"/>
        <pc:sldMkLst>
          <pc:docMk/>
          <pc:sldMk cId="2826589948" sldId="430"/>
        </pc:sldMkLst>
        <pc:spChg chg="mod">
          <ac:chgData name="Ragona, Katie" userId="355c3b45-4fbf-45a9-9838-4a57533a0c1f" providerId="ADAL" clId="{163E5C93-BCD0-4536-8D8D-65081C73C2FA}" dt="2024-03-09T20:42:09.713" v="1646" actId="122"/>
          <ac:spMkLst>
            <pc:docMk/>
            <pc:sldMk cId="2826589948" sldId="430"/>
            <ac:spMk id="2" creationId="{6FA7AE49-4B86-8A89-B152-08041C2477DF}"/>
          </ac:spMkLst>
        </pc:spChg>
        <pc:spChg chg="del">
          <ac:chgData name="Ragona, Katie" userId="355c3b45-4fbf-45a9-9838-4a57533a0c1f" providerId="ADAL" clId="{163E5C93-BCD0-4536-8D8D-65081C73C2FA}" dt="2024-03-09T20:42:11.849" v="1647" actId="478"/>
          <ac:spMkLst>
            <pc:docMk/>
            <pc:sldMk cId="2826589948" sldId="430"/>
            <ac:spMk id="3" creationId="{7EF725D6-D790-CB07-E5FD-8D7A056B93BF}"/>
          </ac:spMkLst>
        </pc:spChg>
        <pc:spChg chg="del">
          <ac:chgData name="Ragona, Katie" userId="355c3b45-4fbf-45a9-9838-4a57533a0c1f" providerId="ADAL" clId="{163E5C93-BCD0-4536-8D8D-65081C73C2FA}" dt="2024-03-09T20:42:13.722" v="1648" actId="478"/>
          <ac:spMkLst>
            <pc:docMk/>
            <pc:sldMk cId="2826589948" sldId="430"/>
            <ac:spMk id="4" creationId="{1D54A680-5965-D92D-BDA7-F369BE4A91B3}"/>
          </ac:spMkLst>
        </pc:spChg>
        <pc:spChg chg="del">
          <ac:chgData name="Ragona, Katie" userId="355c3b45-4fbf-45a9-9838-4a57533a0c1f" providerId="ADAL" clId="{163E5C93-BCD0-4536-8D8D-65081C73C2FA}" dt="2024-03-09T20:42:15.309" v="1649" actId="478"/>
          <ac:spMkLst>
            <pc:docMk/>
            <pc:sldMk cId="2826589948" sldId="430"/>
            <ac:spMk id="5" creationId="{D90AA18A-7B5E-E894-F0C6-81419DAC3E20}"/>
          </ac:spMkLst>
        </pc:spChg>
        <pc:spChg chg="del">
          <ac:chgData name="Ragona, Katie" userId="355c3b45-4fbf-45a9-9838-4a57533a0c1f" providerId="ADAL" clId="{163E5C93-BCD0-4536-8D8D-65081C73C2FA}" dt="2024-03-09T20:55:47.979" v="1665" actId="931"/>
          <ac:spMkLst>
            <pc:docMk/>
            <pc:sldMk cId="2826589948" sldId="430"/>
            <ac:spMk id="6" creationId="{DBB8DE00-9482-0E98-9E49-BC1074B3A00F}"/>
          </ac:spMkLst>
        </pc:spChg>
        <pc:picChg chg="add mod modCrop">
          <ac:chgData name="Ragona, Katie" userId="355c3b45-4fbf-45a9-9838-4a57533a0c1f" providerId="ADAL" clId="{163E5C93-BCD0-4536-8D8D-65081C73C2FA}" dt="2024-03-09T20:55:58.173" v="1667" actId="1076"/>
          <ac:picMkLst>
            <pc:docMk/>
            <pc:sldMk cId="2826589948" sldId="430"/>
            <ac:picMk id="4" creationId="{A1DBE681-C404-0CB3-9CD2-D392FCB0C138}"/>
          </ac:picMkLst>
        </pc:picChg>
        <pc:picChg chg="add del">
          <ac:chgData name="Ragona, Katie" userId="355c3b45-4fbf-45a9-9838-4a57533a0c1f" providerId="ADAL" clId="{163E5C93-BCD0-4536-8D8D-65081C73C2FA}" dt="2024-03-09T20:54:13.986" v="1664"/>
          <ac:picMkLst>
            <pc:docMk/>
            <pc:sldMk cId="2826589948" sldId="430"/>
            <ac:picMk id="1026" creationId="{F36D1B98-4B02-43E6-2D76-72667B601DD6}"/>
          </ac:picMkLst>
        </pc:picChg>
      </pc:sldChg>
    </pc:docChg>
  </pc:docChgLst>
  <pc:docChgLst>
    <pc:chgData name="Ragona, Katie" userId="S::katie.ragona@sluhn.org::355c3b45-4fbf-45a9-9838-4a57533a0c1f" providerId="AD" clId="Web-{4836A502-C5E1-135F-BD94-C0435F37241E}"/>
    <pc:docChg chg="modSld">
      <pc:chgData name="Ragona, Katie" userId="S::katie.ragona@sluhn.org::355c3b45-4fbf-45a9-9838-4a57533a0c1f" providerId="AD" clId="Web-{4836A502-C5E1-135F-BD94-C0435F37241E}" dt="2024-03-10T11:09:32.013" v="2" actId="1076"/>
      <pc:docMkLst>
        <pc:docMk/>
      </pc:docMkLst>
      <pc:sldChg chg="modSp">
        <pc:chgData name="Ragona, Katie" userId="S::katie.ragona@sluhn.org::355c3b45-4fbf-45a9-9838-4a57533a0c1f" providerId="AD" clId="Web-{4836A502-C5E1-135F-BD94-C0435F37241E}" dt="2024-03-10T11:09:32.013" v="2" actId="1076"/>
        <pc:sldMkLst>
          <pc:docMk/>
          <pc:sldMk cId="508966774" sldId="423"/>
        </pc:sldMkLst>
        <pc:spChg chg="mod">
          <ac:chgData name="Ragona, Katie" userId="S::katie.ragona@sluhn.org::355c3b45-4fbf-45a9-9838-4a57533a0c1f" providerId="AD" clId="Web-{4836A502-C5E1-135F-BD94-C0435F37241E}" dt="2024-03-10T11:09:32.013" v="2" actId="1076"/>
          <ac:spMkLst>
            <pc:docMk/>
            <pc:sldMk cId="508966774" sldId="423"/>
            <ac:spMk id="2" creationId="{07653CC9-0310-BF30-77C1-AEE997AF9A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3/10/2024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Kate: a mom of 3 kids. Teagan, Amalia and Nico.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Married to my husband Tom.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Full time critical care physician assistant.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Eastern PA outside of Philadelphia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Tell you about Amalia’s story, our experience and what has helped us navigate supporting Amalia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44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Finally planned to have a G tube placed for feeds given continued aspiration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Night before surgery, staying at Ronald McDonald house in Philadelphia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Got a call that she would need a sedated ear exam during OR for G tube placement due to her hearing 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Informed that she failed hearing in left ear- wasn’t actually a surprise to 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Was so laser focused on getting her home, didn’t matter what issues we would need to support her through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 sedated exam was normal, no fluid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 tube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Right before discharge- called that CHD 7 gene was negative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Still no diagnosis- whole exome sequencing was sent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50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when a whole new chaos began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Coordinating with insurances, scheduling follow ups and fighting with medical supply companies (</a:t>
            </a:r>
            <a:r>
              <a:rPr lang="en-US" dirty="0" err="1"/>
              <a:t>IYKYK</a:t>
            </a:r>
            <a:r>
              <a:rPr lang="en-US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Gravity feed and eventually transitioning to a pump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LOTS of YOU TUBE videos and </a:t>
            </a:r>
            <a:r>
              <a:rPr lang="en-US" dirty="0" err="1"/>
              <a:t>facebook</a:t>
            </a:r>
            <a:r>
              <a:rPr lang="en-US" dirty="0"/>
              <a:t> support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Watching for aspiration with oral feeds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Washing all the equipment, bottles, G tube supplies and breast pump parts= full time job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while adjusting to the normal changes with having a newborn at home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Still worried about COVID and her getting sick but also wanting to teach family of how to care for her as well. (Wouldn’t be able to go to daycare)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Follow up appointments- ABR needed to quantify her hearing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79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Scheduled first ABR in Philadelphia. Balancing traffic, pumping and feeding her.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3 months old at this point. More wakeful.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She only slept for 10-15 mins. She had slept the whole car ride down. Unavoidable.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 tube hooked up to her. Learning to use the pump on the go.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Can't soothe her to sleep with a bottle.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Second ABR- woke up.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Had a melt down when I got home. 3+ hours of driving for a maybe 20 minute appointment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Third ABR- woke up but felt confident we had enough information collected over the last 3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Trying to get them scheduled ASAP and driving all over Philadelphia area to different locations for first available appointments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Audiologist- moderately severe conductive hearing loss in LEFT and normal hearing in the right (FINAL diagnosis around 4 months old)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7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Deaf Mentor- taught us early signs. Gave us resources for early language. Signed books to Amalia. Still meet with her.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Parent Mentor- sent me meeting and educational opportunities. Gave me advice about situations and experience.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overwhelmed- her hearing loss took a back seat. So much available to me but didn’t know what to do with all the information.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98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 went back to work full time and we had my father-in-law come take care of her at home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Her whole exome was negative for any answers as to her diagnosis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Referred for cranial helmet therapy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Getting by with addressing each medical problem but had no unifying diagnosis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Sent for CT of inner ear and referral to an ENT who specializes in the inner ear due to her conductive loss in case surgery was an option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13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meeting with Dr. </a:t>
            </a:r>
            <a:r>
              <a:rPr lang="en-US" dirty="0" err="1"/>
              <a:t>Germiller</a:t>
            </a:r>
            <a:r>
              <a:rPr lang="en-US" dirty="0"/>
              <a:t> and reviewing her CT results, he was confident that the findings were 2/2 CHARGE syndrome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surgical intervention that could be done to correct her hearing loss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Balance and vestibular issues are very common in CHARGE and Amalia would have a challenge with balance and walking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Frustrated with lack of “why”, reached out to Cincinnati due to the high suspicion this was charge syndrome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Genetics recommended an </a:t>
            </a:r>
            <a:r>
              <a:rPr lang="en-US" dirty="0" err="1"/>
              <a:t>epigentic</a:t>
            </a:r>
            <a:r>
              <a:rPr lang="en-US" dirty="0"/>
              <a:t> testing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CHOP genetics ordered test around 1 birthday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05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11 months old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helmet therapy, she got her hearing aid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15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Great experience speaking with experts who knew the ins and outs of CHARGE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Had tests and exams that she had never had before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Comprehensive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4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Enrolled in an oral feeding through chop and followed protocol to wean off TFs for nutrition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Had developed a lot of vomiting with TFs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Still struggle with weight gain and oral input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Primary hydration through G tube and thickened liquids by mouth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42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2 years old, Amalia mastered walking independently. She was eating an oral diet and we were about to have another baby.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enrolled her into a local daycare 3 days a week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She thrives at daycare with peers. But fall safety, hearing aid education, choking risks all concerns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Lukily</a:t>
            </a:r>
            <a:r>
              <a:rPr lang="en-US" dirty="0"/>
              <a:t> had her EI therapists doing her sessions at school which very much helped with the transition since they knew her so well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26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Uncomplicated pregnancy. 38 week c section due to extra amniotic fluid (snow storm and peak of COVID surge)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C section- had post partum hemorrhage with first delivery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Whisked away to the NICU from OR due to low oxygen saturation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Immediately started crying- wanted to be able to hold her and was scared about what was wrong. and didn’t hold my oldest daughter for 2 days.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few hours of recovery- able to see 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Weaned off respiratory support but NICU attending told us facial droop, nasal and mouth asymmetry and external ear abnormalities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time we knew that something was different with 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Couldn’t sleep that whole night because I was worried about her- she was still in NICU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41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my daughter met other toddlers with hearing loss and hearing technologies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Invaluable resource to meet other families and share experiences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Sparked a fire in me to get more involved!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Which is what promoted my interest in this conference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77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Amazing outpatient therapists (</a:t>
            </a:r>
            <a:r>
              <a:rPr lang="en-US" dirty="0" err="1"/>
              <a:t>SLP</a:t>
            </a:r>
            <a:r>
              <a:rPr lang="en-US" dirty="0"/>
              <a:t>, OT, PT)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Daycare has been wonderful and loving with her and her needs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05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Fortunate to have a flexible work schedule, access to a car, a partner who can help support the family while I travel with Amalia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Fortunate to have medical literacy and able to understand the medical lingo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Top priority was to feed my baby so hearing concerns did initially take a back seat for our family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7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ASL, listened and spoken language, cued speech, total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children grow, they need both support from the medical community but also the educational community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both so difference but so complex. Sometimes have conflicting agendas.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Just when you get the hang of one program, something changes.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910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Attempted oral feeding but had aspiration with need for respiratory support again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Given the initial physical exam findings and her aspiration and poor feeding/falling asleep, there was concern that she had a genetic condition.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Prader Willie syndrome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Started nasal feeding tube feeds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Working with speech therapy for bottle feeds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60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the hospital over the holidays, so no consults or testing was done over Christmas and 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Sitting in the hospital with no answers and little hope of taking her home. Had planned in my mind her first Christmas at home.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Mentally, it was a dark time for me. Post partum and mourning the loss of an idea of having her home- HOPELESS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24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She had a barium swallow which showed concerns with the first part of her swallow.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 unable to pass </a:t>
            </a:r>
            <a:r>
              <a:rPr lang="en-US" dirty="0" err="1"/>
              <a:t>NGT</a:t>
            </a:r>
            <a:r>
              <a:rPr lang="en-US" dirty="0"/>
              <a:t> down let nasal passage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had concerns for an anatomical issue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Finally, Jan 2 seen by ENT who attempted scope her nose but was met with resistance.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Didn’t have a small enough scope.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did get a CT scan of facial bones and diagnosed her with choanal atresia- that’s when everything changes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Transfer to CHOP the next day for pediatric ENT and genetics- first time we heard about the concern for CHARGE syndrome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255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 weeks old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1.5 hours away from our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13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Did a ton of research about CHARGE syndrome and all the features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Cleft lip or palate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Laryngomalacia- breathing concerns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Endocrine disorders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Swallowing issues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Leading cause of “deaf blindness”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Facial asymmetry and other facial features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Met with genetics and had CHD-7 gene sent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60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lot to keep track of with more testing and consultants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(Genetics, ENT, cardiology, urology, plastic </a:t>
            </a:r>
            <a:r>
              <a:rPr lang="en-US" dirty="0" err="1"/>
              <a:t>sx</a:t>
            </a:r>
            <a:r>
              <a:rPr lang="en-US" dirty="0"/>
              <a:t>, speech)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Did seem more of a relief to have her at a children's hospital who was better equipped to take care of complex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During COVID, could not have any visitors. Her sister could not meet her. We couldn’t have the support of our parents or families/friends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Had to stay healthy to keep her healthy so even at home we were isolating.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Had to wear a mask in the NICU- want to kiss baby and let them see your 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Balance between 1.5 </a:t>
            </a:r>
            <a:r>
              <a:rPr lang="en-US" dirty="0" err="1"/>
              <a:t>hr</a:t>
            </a:r>
            <a:r>
              <a:rPr lang="en-US" dirty="0"/>
              <a:t> drive to Philly and home life with a  5 year old in hybrid Kindergarten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Finally felt hope of getting an answer and having a plan to go home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74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Ear molds with plastic surgery.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NG tube, bottle feeding trials, breast milk and thickened formula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Had a second barium swallow showing frank aspiration.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decision was made to place a G tube. Excited. I could finally take her home!!!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97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635" y="2697479"/>
            <a:ext cx="4002122" cy="1453896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We’ve Come a Long Way: </a:t>
            </a:r>
            <a:br>
              <a:rPr lang="en-US" dirty="0"/>
            </a:br>
            <a:r>
              <a:rPr lang="en-US" dirty="0"/>
              <a:t>Amalia’s CHARGE syndrome journey</a:t>
            </a:r>
          </a:p>
        </p:txBody>
      </p:sp>
      <p:pic>
        <p:nvPicPr>
          <p:cNvPr id="5" name="Picture 4" descr="A family posing for a picture&#10;&#10;Description automatically generated">
            <a:extLst>
              <a:ext uri="{FF2B5EF4-FFF2-40B4-BE49-F238E27FC236}">
                <a16:creationId xmlns:a16="http://schemas.microsoft.com/office/drawing/2014/main" id="{3B1C759A-312B-B27F-B7DB-05A241FC7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8" r="25632" b="2"/>
          <a:stretch/>
        </p:blipFill>
        <p:spPr>
          <a:xfrm>
            <a:off x="6711696" y="640079"/>
            <a:ext cx="4837176" cy="5568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2B6A-AF44-52C7-0BE7-A5650D37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5 weeks old</a:t>
            </a:r>
            <a:br>
              <a:rPr lang="en-US" dirty="0"/>
            </a:br>
            <a:r>
              <a:rPr lang="en-US" dirty="0"/>
              <a:t>Her first surgery</a:t>
            </a:r>
          </a:p>
        </p:txBody>
      </p:sp>
      <p:pic>
        <p:nvPicPr>
          <p:cNvPr id="8" name="Content Placeholder 7" descr="A baby in a hospital bed&#10;&#10;Description automatically generated">
            <a:extLst>
              <a:ext uri="{FF2B5EF4-FFF2-40B4-BE49-F238E27FC236}">
                <a16:creationId xmlns:a16="http://schemas.microsoft.com/office/drawing/2014/main" id="{375057CF-FDFD-DE88-DDB3-6A35A8B249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07622" y="712788"/>
            <a:ext cx="4074318" cy="5432425"/>
          </a:xfrm>
        </p:spPr>
      </p:pic>
    </p:spTree>
    <p:extLst>
      <p:ext uri="{BB962C8B-B14F-4D97-AF65-F5344CB8AC3E}">
        <p14:creationId xmlns:p14="http://schemas.microsoft.com/office/powerpoint/2010/main" val="738984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5E73-C401-FEB2-7089-19ECFE94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Finally going home after 42 days</a:t>
            </a:r>
          </a:p>
        </p:txBody>
      </p:sp>
      <p:pic>
        <p:nvPicPr>
          <p:cNvPr id="8" name="Content Placeholder 7" descr="A person wearing a face mask and holding a baby in a stroller&#10;&#10;Description automatically generated">
            <a:extLst>
              <a:ext uri="{FF2B5EF4-FFF2-40B4-BE49-F238E27FC236}">
                <a16:creationId xmlns:a16="http://schemas.microsoft.com/office/drawing/2014/main" id="{E3B6003D-A4C9-5458-130C-DFFF2CA42E6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07622" y="712788"/>
            <a:ext cx="4074318" cy="5432425"/>
          </a:xfrm>
        </p:spPr>
      </p:pic>
    </p:spTree>
    <p:extLst>
      <p:ext uri="{BB962C8B-B14F-4D97-AF65-F5344CB8AC3E}">
        <p14:creationId xmlns:p14="http://schemas.microsoft.com/office/powerpoint/2010/main" val="2682557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1131D-9F13-CE21-9779-C3D294949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“Sleeping” ABR</a:t>
            </a:r>
          </a:p>
        </p:txBody>
      </p:sp>
      <p:pic>
        <p:nvPicPr>
          <p:cNvPr id="8" name="Content Placeholder 7" descr="A baby on a cart in a room&#10;&#10;Description automatically generated">
            <a:extLst>
              <a:ext uri="{FF2B5EF4-FFF2-40B4-BE49-F238E27FC236}">
                <a16:creationId xmlns:a16="http://schemas.microsoft.com/office/drawing/2014/main" id="{39E959A0-E88B-C67C-5865-FBAC9D1F22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07622" y="712788"/>
            <a:ext cx="4074318" cy="5432425"/>
          </a:xfrm>
        </p:spPr>
      </p:pic>
    </p:spTree>
    <p:extLst>
      <p:ext uri="{BB962C8B-B14F-4D97-AF65-F5344CB8AC3E}">
        <p14:creationId xmlns:p14="http://schemas.microsoft.com/office/powerpoint/2010/main" val="2136963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026C-F383-68A5-A63D-1E5F3E7C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Pennsylvania Early Intervention Program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0A38E9-6D69-D664-34F4-10AD0EDEC9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Instruction-Hearing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SLP for feeding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ASL course at local community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Eventually, added OT and special instruction for vision</a:t>
            </a:r>
          </a:p>
        </p:txBody>
      </p:sp>
    </p:spTree>
    <p:extLst>
      <p:ext uri="{BB962C8B-B14F-4D97-AF65-F5344CB8AC3E}">
        <p14:creationId xmlns:p14="http://schemas.microsoft.com/office/powerpoint/2010/main" val="2132454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9F08A-3377-0C30-8360-CF9A0C49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Family Connections for Language and Learning</a:t>
            </a:r>
            <a:br>
              <a:rPr lang="en-US" dirty="0"/>
            </a:br>
            <a:r>
              <a:rPr lang="en-US" dirty="0"/>
              <a:t>Pennsylvania State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6BF122-50CC-4266-FE63-456369CA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Anne </a:t>
            </a:r>
            <a:r>
              <a:rPr lang="en-US" dirty="0" err="1"/>
              <a:t>Gaspich</a:t>
            </a:r>
            <a:r>
              <a:rPr lang="en-US" dirty="0"/>
              <a:t>, Program Director</a:t>
            </a:r>
          </a:p>
          <a:p>
            <a:r>
              <a:rPr lang="en-US" dirty="0"/>
              <a:t>Parent Mentor</a:t>
            </a:r>
          </a:p>
          <a:p>
            <a:r>
              <a:rPr lang="en-US" dirty="0"/>
              <a:t>Deaf Mentor</a:t>
            </a:r>
          </a:p>
          <a:p>
            <a:r>
              <a:rPr lang="en-US" dirty="0"/>
              <a:t>Facebook group with resources, education and events</a:t>
            </a:r>
          </a:p>
          <a:p>
            <a:r>
              <a:rPr lang="en-US" dirty="0"/>
              <a:t>Virtual classes </a:t>
            </a:r>
          </a:p>
          <a:p>
            <a:r>
              <a:rPr lang="en-US" dirty="0"/>
              <a:t>Reading materials and articles</a:t>
            </a:r>
          </a:p>
          <a:p>
            <a:r>
              <a:rPr lang="en-US" dirty="0"/>
              <a:t>ASL courses and references</a:t>
            </a:r>
          </a:p>
          <a:p>
            <a:r>
              <a:rPr lang="en-US" dirty="0"/>
              <a:t>Introduced to American Society for Deaf Children</a:t>
            </a:r>
          </a:p>
        </p:txBody>
      </p:sp>
    </p:spTree>
    <p:extLst>
      <p:ext uri="{BB962C8B-B14F-4D97-AF65-F5344CB8AC3E}">
        <p14:creationId xmlns:p14="http://schemas.microsoft.com/office/powerpoint/2010/main" val="2783162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DFE6844-0275-08C3-4D30-A8D15F07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Life with Amalia</a:t>
            </a:r>
          </a:p>
        </p:txBody>
      </p:sp>
      <p:pic>
        <p:nvPicPr>
          <p:cNvPr id="12" name="Content Placeholder 11" descr="A baby lying on a couch&#10;&#10;Description automatically generated">
            <a:extLst>
              <a:ext uri="{FF2B5EF4-FFF2-40B4-BE49-F238E27FC236}">
                <a16:creationId xmlns:a16="http://schemas.microsoft.com/office/drawing/2014/main" id="{7E5F4E1B-FC85-32FD-15DC-A5E105DF809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 rot="5400000">
            <a:off x="6329363" y="1392635"/>
            <a:ext cx="5432425" cy="4074318"/>
          </a:xfrm>
        </p:spPr>
      </p:pic>
    </p:spTree>
    <p:extLst>
      <p:ext uri="{BB962C8B-B14F-4D97-AF65-F5344CB8AC3E}">
        <p14:creationId xmlns:p14="http://schemas.microsoft.com/office/powerpoint/2010/main" val="3807980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C609-56BD-CD54-2D72-19DF5A8F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scan of her middle 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0BB4-21B0-0837-260E-3AAE5E293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Absent left oval window and underdeveloped stapes</a:t>
            </a:r>
          </a:p>
          <a:p>
            <a:r>
              <a:rPr lang="en-US" dirty="0"/>
              <a:t>No semicircular canals bilaterally </a:t>
            </a:r>
          </a:p>
          <a:p>
            <a:r>
              <a:rPr lang="en-US" dirty="0"/>
              <a:t>CT findings consistent with CHARGE syndrome</a:t>
            </a:r>
          </a:p>
          <a:p>
            <a:pPr lvl="1"/>
            <a:r>
              <a:rPr lang="en-US" dirty="0"/>
              <a:t>Still no genetic diagnosis</a:t>
            </a:r>
          </a:p>
          <a:p>
            <a:pPr lvl="1"/>
            <a:r>
              <a:rPr lang="en-US" dirty="0"/>
              <a:t>Genetics were not willing to give her the diagnosis with lack of genetic confirmation</a:t>
            </a:r>
          </a:p>
          <a:p>
            <a:r>
              <a:rPr lang="en-US" dirty="0"/>
              <a:t>Given lack of answers, reached out to genetics at Cincinnati  Children’s Hospital CHARGE center</a:t>
            </a:r>
          </a:p>
        </p:txBody>
      </p:sp>
    </p:spTree>
    <p:extLst>
      <p:ext uri="{BB962C8B-B14F-4D97-AF65-F5344CB8AC3E}">
        <p14:creationId xmlns:p14="http://schemas.microsoft.com/office/powerpoint/2010/main" val="3041290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C0E4-E0D2-9181-B3B1-8A6745D4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Bone conduction hearing aid</a:t>
            </a:r>
          </a:p>
        </p:txBody>
      </p:sp>
      <p:pic>
        <p:nvPicPr>
          <p:cNvPr id="8" name="Content Placeholder 7" descr="A baby wearing a pink headband&#10;&#10;Description automatically generated">
            <a:extLst>
              <a:ext uri="{FF2B5EF4-FFF2-40B4-BE49-F238E27FC236}">
                <a16:creationId xmlns:a16="http://schemas.microsoft.com/office/drawing/2014/main" id="{24559BD6-E5CA-BE8A-2F17-C6E5A1CD733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07622" y="712788"/>
            <a:ext cx="4074318" cy="5432425"/>
          </a:xfrm>
        </p:spPr>
      </p:pic>
    </p:spTree>
    <p:extLst>
      <p:ext uri="{BB962C8B-B14F-4D97-AF65-F5344CB8AC3E}">
        <p14:creationId xmlns:p14="http://schemas.microsoft.com/office/powerpoint/2010/main" val="3656674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AFF1-B741-FA12-A6B7-B721E34C6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Diagnosis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3C8033-E21C-14BA-2F56-03B8ECE7A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Epigenetic testing confirmed CHARGE syndrome diagnosis at 13 months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Evaluation in Cincinnati Children’s CHARGE center at 18 months old</a:t>
            </a:r>
          </a:p>
        </p:txBody>
      </p:sp>
      <p:pic>
        <p:nvPicPr>
          <p:cNvPr id="7" name="Content Placeholder 7" descr="A child standing on a chair&#10;&#10;Description automatically generated">
            <a:extLst>
              <a:ext uri="{FF2B5EF4-FFF2-40B4-BE49-F238E27FC236}">
                <a16:creationId xmlns:a16="http://schemas.microsoft.com/office/drawing/2014/main" id="{C9675D8D-D19A-8618-7678-04C425E207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23589" y="797992"/>
            <a:ext cx="3756811" cy="5009083"/>
          </a:xfrm>
        </p:spPr>
      </p:pic>
    </p:spTree>
    <p:extLst>
      <p:ext uri="{BB962C8B-B14F-4D97-AF65-F5344CB8AC3E}">
        <p14:creationId xmlns:p14="http://schemas.microsoft.com/office/powerpoint/2010/main" val="4128715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9C5D-7D4F-4DA1-99BA-499622F09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Oral Eating</a:t>
            </a:r>
          </a:p>
        </p:txBody>
      </p:sp>
      <p:pic>
        <p:nvPicPr>
          <p:cNvPr id="8" name="Content Placeholder 7" descr="A baby sitting in a highchair with a bowl and spoon&#10;&#10;Description automatically generated">
            <a:extLst>
              <a:ext uri="{FF2B5EF4-FFF2-40B4-BE49-F238E27FC236}">
                <a16:creationId xmlns:a16="http://schemas.microsoft.com/office/drawing/2014/main" id="{528A42FB-B371-2EE6-6DC7-AEE0E820357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07368" y="712788"/>
            <a:ext cx="4074826" cy="5432425"/>
          </a:xfrm>
        </p:spPr>
      </p:pic>
    </p:spTree>
    <p:extLst>
      <p:ext uri="{BB962C8B-B14F-4D97-AF65-F5344CB8AC3E}">
        <p14:creationId xmlns:p14="http://schemas.microsoft.com/office/powerpoint/2010/main" val="1220052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67F229A-48C3-4BE7-96EC-3C05DC7F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Born December 2020</a:t>
            </a:r>
          </a:p>
        </p:txBody>
      </p:sp>
      <p:pic>
        <p:nvPicPr>
          <p:cNvPr id="3" name="Content Placeholder 2" descr="A baby with iv drips&#10;&#10;Description automatically generated">
            <a:extLst>
              <a:ext uri="{FF2B5EF4-FFF2-40B4-BE49-F238E27FC236}">
                <a16:creationId xmlns:a16="http://schemas.microsoft.com/office/drawing/2014/main" id="{C159D79A-B6BD-E395-0AE8-5E677F2343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t="19467"/>
          <a:stretch/>
        </p:blipFill>
        <p:spPr>
          <a:xfrm>
            <a:off x="6863243" y="982209"/>
            <a:ext cx="4704512" cy="5051627"/>
          </a:xfrm>
        </p:spPr>
      </p:pic>
    </p:spTree>
    <p:extLst>
      <p:ext uri="{BB962C8B-B14F-4D97-AF65-F5344CB8AC3E}">
        <p14:creationId xmlns:p14="http://schemas.microsoft.com/office/powerpoint/2010/main" val="2849151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AE49-4B86-8A89-B152-08041C247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Choanal Atresia Surgery</a:t>
            </a:r>
          </a:p>
        </p:txBody>
      </p:sp>
      <p:pic>
        <p:nvPicPr>
          <p:cNvPr id="4" name="Content Placeholder 3" descr="A child lying on a hospital bed&#10;&#10;Description automatically generated">
            <a:extLst>
              <a:ext uri="{FF2B5EF4-FFF2-40B4-BE49-F238E27FC236}">
                <a16:creationId xmlns:a16="http://schemas.microsoft.com/office/drawing/2014/main" id="{A1DBE681-C404-0CB3-9CD2-D392FCB0C1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7546" r="12054"/>
          <a:stretch/>
        </p:blipFill>
        <p:spPr>
          <a:xfrm>
            <a:off x="7401161" y="984595"/>
            <a:ext cx="3583213" cy="5022469"/>
          </a:xfrm>
        </p:spPr>
      </p:pic>
    </p:spTree>
    <p:extLst>
      <p:ext uri="{BB962C8B-B14F-4D97-AF65-F5344CB8AC3E}">
        <p14:creationId xmlns:p14="http://schemas.microsoft.com/office/powerpoint/2010/main" val="2826589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hild sitting on a wooden slide&#10;&#10;Description automatically generated">
            <a:extLst>
              <a:ext uri="{FF2B5EF4-FFF2-40B4-BE49-F238E27FC236}">
                <a16:creationId xmlns:a16="http://schemas.microsoft.com/office/drawing/2014/main" id="{4917D055-CC69-6FF7-1804-746CF7E184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718" t="2750" r="-3718" b="20593"/>
          <a:stretch/>
        </p:blipFill>
        <p:spPr>
          <a:xfrm>
            <a:off x="-9136" y="0"/>
            <a:ext cx="6105136" cy="6240787"/>
          </a:xfrm>
        </p:spPr>
      </p:pic>
      <p:pic>
        <p:nvPicPr>
          <p:cNvPr id="7" name="Picture Placeholder 6" descr="A child on a toy horse&#10;&#10;Description automatically generated">
            <a:extLst>
              <a:ext uri="{FF2B5EF4-FFF2-40B4-BE49-F238E27FC236}">
                <a16:creationId xmlns:a16="http://schemas.microsoft.com/office/drawing/2014/main" id="{A6AAE745-042C-6A3D-0EE9-AB4F0BA944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-9974" t="14530" r="9974" b="26552"/>
          <a:stretch/>
        </p:blipFill>
        <p:spPr>
          <a:xfrm>
            <a:off x="6415364" y="173583"/>
            <a:ext cx="4941484" cy="38773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8AE847-33C1-7AA2-9D4B-AB2D3D9B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Daycare</a:t>
            </a:r>
          </a:p>
        </p:txBody>
      </p:sp>
    </p:spTree>
    <p:extLst>
      <p:ext uri="{BB962C8B-B14F-4D97-AF65-F5344CB8AC3E}">
        <p14:creationId xmlns:p14="http://schemas.microsoft.com/office/powerpoint/2010/main" val="67214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children lying on a blanket&#10;&#10;Description automatically generated">
            <a:extLst>
              <a:ext uri="{FF2B5EF4-FFF2-40B4-BE49-F238E27FC236}">
                <a16:creationId xmlns:a16="http://schemas.microsoft.com/office/drawing/2014/main" id="{833C7251-FFB3-DD53-75C2-7F20F9DB48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6515" r="5241"/>
          <a:stretch/>
        </p:blipFill>
        <p:spPr>
          <a:xfrm>
            <a:off x="-9136" y="0"/>
            <a:ext cx="6105136" cy="6240787"/>
          </a:xfrm>
        </p:spPr>
      </p:pic>
      <p:pic>
        <p:nvPicPr>
          <p:cNvPr id="8" name="Picture Placeholder 7" descr="Two girls sitting on a couch holding a baby&#10;&#10;Description automatically generated">
            <a:extLst>
              <a:ext uri="{FF2B5EF4-FFF2-40B4-BE49-F238E27FC236}">
                <a16:creationId xmlns:a16="http://schemas.microsoft.com/office/drawing/2014/main" id="{300CB237-6652-1E66-D499-8B92280826C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6401" t="18933" r="-6401" b="22209"/>
          <a:stretch/>
        </p:blipFill>
        <p:spPr>
          <a:xfrm>
            <a:off x="6412308" y="347165"/>
            <a:ext cx="4941484" cy="387736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A35139-4C0B-362B-5C8A-335A7F73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Nico Arrives</a:t>
            </a:r>
          </a:p>
        </p:txBody>
      </p:sp>
    </p:spTree>
    <p:extLst>
      <p:ext uri="{BB962C8B-B14F-4D97-AF65-F5344CB8AC3E}">
        <p14:creationId xmlns:p14="http://schemas.microsoft.com/office/powerpoint/2010/main" val="3926627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535681-73CD-F58D-355B-C7B37C9E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Attended Pennsylvania Great Start Conference July 2023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E45A3E-4B23-80DC-652B-32C3FAFAF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979"/>
            <a:ext cx="10515600" cy="44212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Network with other families </a:t>
            </a:r>
          </a:p>
          <a:p>
            <a:pPr lvl="1"/>
            <a:r>
              <a:rPr lang="en-US" dirty="0"/>
              <a:t>Amalia met other toddlers with hearing loss and wearing technology</a:t>
            </a:r>
          </a:p>
          <a:p>
            <a:r>
              <a:rPr lang="en-US" dirty="0"/>
              <a:t>Parent Cafe</a:t>
            </a:r>
          </a:p>
          <a:p>
            <a:r>
              <a:rPr lang="en-US" dirty="0"/>
              <a:t>Meet with many parent mentors from all over the state</a:t>
            </a:r>
          </a:p>
          <a:p>
            <a:pPr lvl="1"/>
            <a:r>
              <a:rPr lang="en-US" dirty="0"/>
              <a:t>Learn about ways to advocate for Amalia</a:t>
            </a:r>
          </a:p>
          <a:p>
            <a:r>
              <a:rPr lang="en-US" dirty="0"/>
              <a:t>Learned of more online resources </a:t>
            </a:r>
          </a:p>
          <a:p>
            <a:pPr lvl="1"/>
            <a:r>
              <a:rPr lang="en-US" dirty="0"/>
              <a:t>Parent to Parent of PA</a:t>
            </a:r>
          </a:p>
          <a:p>
            <a:r>
              <a:rPr lang="en-US" dirty="0"/>
              <a:t>Met our deaf mentor in-person</a:t>
            </a:r>
          </a:p>
          <a:p>
            <a:r>
              <a:rPr lang="en-US" dirty="0"/>
              <a:t>Paid for which makes it accessible to all families despite financial resources </a:t>
            </a:r>
          </a:p>
        </p:txBody>
      </p:sp>
    </p:spTree>
    <p:extLst>
      <p:ext uri="{BB962C8B-B14F-4D97-AF65-F5344CB8AC3E}">
        <p14:creationId xmlns:p14="http://schemas.microsoft.com/office/powerpoint/2010/main" val="4280422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3879742-A839-B27B-3172-E9A4C796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Recently…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F940422-7191-26D7-6735-4CFDD073FC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303" y="1690688"/>
            <a:ext cx="4937760" cy="416052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Getting ready to transition to pre-school in fall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and using more ASL and spoken language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Just entered the 3-5 year old school-based EI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Enrolled in tumbling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Drinking thin liquids by mouth </a:t>
            </a:r>
          </a:p>
        </p:txBody>
      </p:sp>
      <p:pic>
        <p:nvPicPr>
          <p:cNvPr id="6" name="Content Placeholder 5" descr="A child sitting on a pink box&#10;&#10;Description automatically generated">
            <a:extLst>
              <a:ext uri="{FF2B5EF4-FFF2-40B4-BE49-F238E27FC236}">
                <a16:creationId xmlns:a16="http://schemas.microsoft.com/office/drawing/2014/main" id="{130970AE-78AC-0B31-5C30-495EA8E1BE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541" t="8599" b="10275"/>
          <a:stretch/>
        </p:blipFill>
        <p:spPr>
          <a:xfrm rot="5400000">
            <a:off x="8083698" y="2697287"/>
            <a:ext cx="4586285" cy="3119337"/>
          </a:xfrm>
        </p:spPr>
      </p:pic>
      <p:pic>
        <p:nvPicPr>
          <p:cNvPr id="3" name="Picture 2" descr="A child standing on a trampoline&#10;&#10;Description automatically generated">
            <a:extLst>
              <a:ext uri="{FF2B5EF4-FFF2-40B4-BE49-F238E27FC236}">
                <a16:creationId xmlns:a16="http://schemas.microsoft.com/office/drawing/2014/main" id="{F06063CA-871E-2E2E-F479-F214590D1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009" y="365124"/>
            <a:ext cx="2960681" cy="389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2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53CC9-0310-BF30-77C1-AEE997AF9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930" y="48450"/>
            <a:ext cx="10515600" cy="1325563"/>
          </a:xfrm>
        </p:spPr>
        <p:txBody>
          <a:bodyPr/>
          <a:lstStyle/>
          <a:p>
            <a:r>
              <a:rPr lang="en-US" dirty="0"/>
              <a:t>Challenges for families of deaf plus children…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5DC41-2386-0B77-5EB9-5F7D3751DD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Parents to medically complex children are juggling multiple diagnoses, consultants and follow ups</a:t>
            </a:r>
          </a:p>
          <a:p>
            <a:r>
              <a:rPr lang="en-US" dirty="0"/>
              <a:t>Hearing loss is sometimes overshadowed by other medical problems</a:t>
            </a:r>
          </a:p>
          <a:p>
            <a:r>
              <a:rPr lang="en-US" dirty="0"/>
              <a:t>Follow up may be delayed when parents have many appointments to attend and coordinate</a:t>
            </a:r>
          </a:p>
          <a:p>
            <a:r>
              <a:rPr lang="en-US" dirty="0"/>
              <a:t>Lack of access to specialized, multidisciplinary care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D3AE0-4313-31FB-74C9-0802D59480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Many times, a hearing loss diagnosis is made later in kids with multiple other medical problems</a:t>
            </a:r>
          </a:p>
          <a:p>
            <a:r>
              <a:rPr lang="en-US" dirty="0"/>
              <a:t>Language or learning struggles can be attributed to other conditions rather than untreated hearing loss</a:t>
            </a:r>
          </a:p>
          <a:p>
            <a:r>
              <a:rPr lang="en-US" dirty="0"/>
              <a:t>Harder to gain the information from ABR when child is more wakeful, or results are considered unreliable</a:t>
            </a:r>
          </a:p>
          <a:p>
            <a:r>
              <a:rPr lang="en-US" dirty="0"/>
              <a:t>Families do not have health literacy</a:t>
            </a:r>
          </a:p>
          <a:p>
            <a:r>
              <a:rPr lang="en-US" dirty="0"/>
              <a:t>Families aren’t made aware of state programs or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508966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61ED-2CE6-0D9D-CAC8-7C0D2F73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support families…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FE3FD-C5E5-A879-92F1-F555646E3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153" y="1690688"/>
            <a:ext cx="4937760" cy="41605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Educate families</a:t>
            </a:r>
          </a:p>
          <a:p>
            <a:pPr lvl="1"/>
            <a:r>
              <a:rPr lang="en-US" dirty="0"/>
              <a:t>Testing expectations</a:t>
            </a:r>
          </a:p>
          <a:p>
            <a:pPr lvl="1"/>
            <a:r>
              <a:rPr lang="en-US" dirty="0"/>
              <a:t>Importance of early detection and intervention</a:t>
            </a:r>
          </a:p>
          <a:p>
            <a:pPr lvl="1"/>
            <a:r>
              <a:rPr lang="en-US" dirty="0"/>
              <a:t>Importance of early access language </a:t>
            </a:r>
          </a:p>
          <a:p>
            <a:pPr lvl="1"/>
            <a:r>
              <a:rPr lang="en-US" dirty="0"/>
              <a:t>Communication options</a:t>
            </a:r>
          </a:p>
          <a:p>
            <a:pPr lvl="1"/>
            <a:r>
              <a:rPr lang="en-US" dirty="0"/>
              <a:t>Device options</a:t>
            </a:r>
          </a:p>
          <a:p>
            <a:r>
              <a:rPr lang="en-US" dirty="0"/>
              <a:t>Coordinate with other services</a:t>
            </a:r>
          </a:p>
          <a:p>
            <a:pPr lvl="1"/>
            <a:r>
              <a:rPr lang="en-US" dirty="0"/>
              <a:t>Clumping appointments together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A1239-7A86-AC55-62CE-09D668B1D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9" y="1690688"/>
            <a:ext cx="4937760" cy="41605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Refer parents to support groups to gain experience and advice from other families</a:t>
            </a:r>
          </a:p>
          <a:p>
            <a:r>
              <a:rPr lang="en-US" dirty="0"/>
              <a:t>Make sure the child is receiving services from early intention</a:t>
            </a:r>
          </a:p>
          <a:p>
            <a:r>
              <a:rPr lang="en-US" dirty="0"/>
              <a:t>Be flexible- approach each child with his or her uniqueness in mind</a:t>
            </a:r>
          </a:p>
          <a:p>
            <a:r>
              <a:rPr lang="en-US" dirty="0"/>
              <a:t>Provide resources for both medical and educational communities</a:t>
            </a:r>
          </a:p>
        </p:txBody>
      </p:sp>
    </p:spTree>
    <p:extLst>
      <p:ext uri="{BB962C8B-B14F-4D97-AF65-F5344CB8AC3E}">
        <p14:creationId xmlns:p14="http://schemas.microsoft.com/office/powerpoint/2010/main" val="2180638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8E90EC6-664F-9363-1764-4923353E4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E32E973E-7BCA-46BA-F92C-CF7E96150C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90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F1B5F-4F12-6E55-A2F6-C6CC4B7A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Initial Evaluation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901B9-3F13-F0C1-7D03-CA41A30D6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Facial asymmetry- MRI brain to rule out stroke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Feeding difficulties and aspiration</a:t>
            </a:r>
          </a:p>
          <a:p>
            <a:pPr marL="742950" lvl="1" indent="-285750"/>
            <a:r>
              <a:rPr lang="en-US" dirty="0"/>
              <a:t>Need for respiratory support again</a:t>
            </a:r>
          </a:p>
          <a:p>
            <a:pPr marL="742950" lvl="1" indent="-285750"/>
            <a:r>
              <a:rPr lang="en-US" dirty="0"/>
              <a:t>Placed a nasal feeding tube for nutrition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muscle 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Heart murmur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Fluid in the kidneys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genetic testing</a:t>
            </a:r>
          </a:p>
        </p:txBody>
      </p:sp>
    </p:spTree>
    <p:extLst>
      <p:ext uri="{BB962C8B-B14F-4D97-AF65-F5344CB8AC3E}">
        <p14:creationId xmlns:p14="http://schemas.microsoft.com/office/powerpoint/2010/main" val="1481308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117CD4-F72A-AB72-61CE-06DA4E62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First Christmas</a:t>
            </a:r>
          </a:p>
        </p:txBody>
      </p:sp>
      <p:pic>
        <p:nvPicPr>
          <p:cNvPr id="10" name="Content Placeholder 9" descr="A baby in a red suit and hat&#10;&#10;Description automatically generated">
            <a:extLst>
              <a:ext uri="{FF2B5EF4-FFF2-40B4-BE49-F238E27FC236}">
                <a16:creationId xmlns:a16="http://schemas.microsoft.com/office/drawing/2014/main" id="{6067981F-9B26-74DC-BE24-6F96A0881AB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07622" y="712788"/>
            <a:ext cx="4074318" cy="5432425"/>
          </a:xfrm>
        </p:spPr>
      </p:pic>
    </p:spTree>
    <p:extLst>
      <p:ext uri="{BB962C8B-B14F-4D97-AF65-F5344CB8AC3E}">
        <p14:creationId xmlns:p14="http://schemas.microsoft.com/office/powerpoint/2010/main" val="387754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6B95D-481D-6594-FA29-26FD12A9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When everything changes…</a:t>
            </a:r>
          </a:p>
        </p:txBody>
      </p:sp>
      <p:pic>
        <p:nvPicPr>
          <p:cNvPr id="8" name="Content Placeholder 7" descr="A baby with a tube in its mouth&#10;&#10;Description automatically generated">
            <a:extLst>
              <a:ext uri="{FF2B5EF4-FFF2-40B4-BE49-F238E27FC236}">
                <a16:creationId xmlns:a16="http://schemas.microsoft.com/office/drawing/2014/main" id="{B7E87F87-F18A-5F8A-291C-5BCAD57D9AD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t="20938"/>
          <a:stretch/>
        </p:blipFill>
        <p:spPr>
          <a:xfrm>
            <a:off x="7157640" y="1171575"/>
            <a:ext cx="4074318" cy="4294982"/>
          </a:xfrm>
        </p:spPr>
      </p:pic>
    </p:spTree>
    <p:extLst>
      <p:ext uri="{BB962C8B-B14F-4D97-AF65-F5344CB8AC3E}">
        <p14:creationId xmlns:p14="http://schemas.microsoft.com/office/powerpoint/2010/main" val="4088946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FF797-4861-6C0B-3E8E-EC5E14B1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Transfer to Children’s Hospital of Philadelphia</a:t>
            </a:r>
            <a:br>
              <a:rPr lang="en-US" dirty="0"/>
            </a:br>
            <a:r>
              <a:rPr lang="en-US" dirty="0"/>
              <a:t>(CHOP)</a:t>
            </a:r>
          </a:p>
        </p:txBody>
      </p:sp>
      <p:pic>
        <p:nvPicPr>
          <p:cNvPr id="8" name="Content Placeholder 7" descr="A baby in a crib&#10;&#10;Description automatically generated">
            <a:extLst>
              <a:ext uri="{FF2B5EF4-FFF2-40B4-BE49-F238E27FC236}">
                <a16:creationId xmlns:a16="http://schemas.microsoft.com/office/drawing/2014/main" id="{CC979EB6-02A3-A3F9-40B3-A09DF941B93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735763" y="1697237"/>
            <a:ext cx="4618037" cy="3463527"/>
          </a:xfrm>
        </p:spPr>
      </p:pic>
    </p:spTree>
    <p:extLst>
      <p:ext uri="{BB962C8B-B14F-4D97-AF65-F5344CB8AC3E}">
        <p14:creationId xmlns:p14="http://schemas.microsoft.com/office/powerpoint/2010/main" val="688548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02820-7F02-4F5F-8933-C0B61CFA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syndrome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0408AF-CBFC-9426-94DF-DD906C310E14}"/>
              </a:ext>
            </a:extLst>
          </p:cNvPr>
          <p:cNvSpPr txBox="1"/>
          <p:nvPr/>
        </p:nvSpPr>
        <p:spPr>
          <a:xfrm>
            <a:off x="3031655" y="2136789"/>
            <a:ext cx="68300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C: coloboma or cranial nerve</a:t>
            </a:r>
          </a:p>
          <a:p>
            <a:r>
              <a:rPr lang="en-US" sz="2400" dirty="0"/>
              <a:t>H: heart defects</a:t>
            </a:r>
          </a:p>
          <a:p>
            <a:r>
              <a:rPr lang="en-US" sz="2400" dirty="0"/>
              <a:t>A: atresia of choanae</a:t>
            </a:r>
          </a:p>
          <a:p>
            <a:r>
              <a:rPr lang="en-US" sz="2400" dirty="0"/>
              <a:t>R: retardation of growth or development</a:t>
            </a:r>
          </a:p>
          <a:p>
            <a:r>
              <a:rPr lang="en-US" sz="2400" dirty="0"/>
              <a:t>G: genital/urinary abnormalities</a:t>
            </a:r>
          </a:p>
          <a:p>
            <a:r>
              <a:rPr lang="en-US" sz="2400" dirty="0"/>
              <a:t>E: ear malformation and/or hearing loss</a:t>
            </a:r>
          </a:p>
          <a:p>
            <a:endParaRPr lang="en-US" sz="2400" dirty="0"/>
          </a:p>
          <a:p>
            <a:r>
              <a:rPr lang="en-US" sz="2400" dirty="0"/>
              <a:t>Genetics: CHD-7 gene most common gene affected</a:t>
            </a:r>
          </a:p>
          <a:p>
            <a:r>
              <a:rPr lang="en-US" sz="2400" dirty="0"/>
              <a:t>Most frequently, de novo mutation</a:t>
            </a:r>
          </a:p>
        </p:txBody>
      </p:sp>
    </p:spTree>
    <p:extLst>
      <p:ext uri="{BB962C8B-B14F-4D97-AF65-F5344CB8AC3E}">
        <p14:creationId xmlns:p14="http://schemas.microsoft.com/office/powerpoint/2010/main" val="4093317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1512D-5D1B-46B4-C5FD-46455F0B2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dirty="0"/>
              <a:t>Hospital Days</a:t>
            </a:r>
            <a:br>
              <a:rPr lang="en-US" dirty="0"/>
            </a:br>
            <a:br>
              <a:rPr lang="en-US" dirty="0"/>
            </a:br>
            <a:endParaRPr lang="en-US" sz="2200" dirty="0"/>
          </a:p>
        </p:txBody>
      </p:sp>
      <p:pic>
        <p:nvPicPr>
          <p:cNvPr id="7" name="Content Placeholder 6" descr="A person wearing a black face mask holding a baby&#10;&#10;Description automatically generated">
            <a:extLst>
              <a:ext uri="{FF2B5EF4-FFF2-40B4-BE49-F238E27FC236}">
                <a16:creationId xmlns:a16="http://schemas.microsoft.com/office/drawing/2014/main" id="{A2391142-4EA1-B7B3-18EC-22FFB428022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07622" y="712788"/>
            <a:ext cx="4074318" cy="5432425"/>
          </a:xfrm>
        </p:spPr>
      </p:pic>
    </p:spTree>
    <p:extLst>
      <p:ext uri="{BB962C8B-B14F-4D97-AF65-F5344CB8AC3E}">
        <p14:creationId xmlns:p14="http://schemas.microsoft.com/office/powerpoint/2010/main" val="346863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1120-4BE3-0595-6AC4-FBCCC0880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 more hospital days…</a:t>
            </a:r>
          </a:p>
        </p:txBody>
      </p:sp>
      <p:pic>
        <p:nvPicPr>
          <p:cNvPr id="8" name="Content Placeholder 7" descr="A baby with a tube on its nose&#10;&#10;Description automatically generated">
            <a:extLst>
              <a:ext uri="{FF2B5EF4-FFF2-40B4-BE49-F238E27FC236}">
                <a16:creationId xmlns:a16="http://schemas.microsoft.com/office/drawing/2014/main" id="{CFD829C9-5108-BB59-E5A5-A44DC3C1C6B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975142" y="712788"/>
            <a:ext cx="4139278" cy="5432425"/>
          </a:xfrm>
        </p:spPr>
      </p:pic>
    </p:spTree>
    <p:extLst>
      <p:ext uri="{BB962C8B-B14F-4D97-AF65-F5344CB8AC3E}">
        <p14:creationId xmlns:p14="http://schemas.microsoft.com/office/powerpoint/2010/main" val="2514371415"/>
      </p:ext>
    </p:extLst>
  </p:cSld>
  <p:clrMapOvr>
    <a:masterClrMapping/>
  </p:clrMapOvr>
</p:sld>
</file>

<file path=ppt/theme/theme1.xml><?xml version="1.0" encoding="utf-8"?>
<a:theme xmlns:a="http://schemas.openxmlformats.org/drawingml/2006/main" name="Brush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FCC198-DBFA-46B2-A241-8E3888E63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f4fd2f8-4c96-45ab-9b15-7831920f55cf}" enabled="0" method="" siteId="{ef4fd2f8-4c96-45ab-9b15-7831920f55c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{BDA20E99-5D68-40A6-879C-54971372A81B}tf89080264_win32</Template>
  <TotalTime>657</TotalTime>
  <Words>2198</Words>
  <Application>Microsoft Office PowerPoint</Application>
  <PresentationFormat>Widescreen</PresentationFormat>
  <Paragraphs>252</Paragraphs>
  <Slides>27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Brush</vt:lpstr>
      <vt:lpstr>We’ve Come a Long Way:  Amalia’s CHARGE syndrome journey</vt:lpstr>
      <vt:lpstr>Born December 2020</vt:lpstr>
      <vt:lpstr>Initial Evaluation</vt:lpstr>
      <vt:lpstr>First Christmas</vt:lpstr>
      <vt:lpstr>When everything changes…</vt:lpstr>
      <vt:lpstr>Transfer to Children’s Hospital of Philadelphia (CHOP)</vt:lpstr>
      <vt:lpstr>CHARGE syndrome</vt:lpstr>
      <vt:lpstr> Hospital Days  </vt:lpstr>
      <vt:lpstr>And more hospital days…</vt:lpstr>
      <vt:lpstr>5 weeks old Her first surgery</vt:lpstr>
      <vt:lpstr>Finally going home after 42 days</vt:lpstr>
      <vt:lpstr>“Sleeping” ABR</vt:lpstr>
      <vt:lpstr>Pennsylvania Early Intervention Program</vt:lpstr>
      <vt:lpstr>Family Connections for Language and Learning Pennsylvania State</vt:lpstr>
      <vt:lpstr>Life with Amalia</vt:lpstr>
      <vt:lpstr>CT scan of her middle ear</vt:lpstr>
      <vt:lpstr>Bone conduction hearing aid</vt:lpstr>
      <vt:lpstr>Diagnosis</vt:lpstr>
      <vt:lpstr>Oral Eating</vt:lpstr>
      <vt:lpstr>Choanal Atresia Surgery</vt:lpstr>
      <vt:lpstr>Daycare</vt:lpstr>
      <vt:lpstr>Nico Arrives</vt:lpstr>
      <vt:lpstr>Attended Pennsylvania Great Start Conference July 2023</vt:lpstr>
      <vt:lpstr>Recently…</vt:lpstr>
      <vt:lpstr>Challenges for families of deaf plus children…</vt:lpstr>
      <vt:lpstr>How to support families…</vt:lpstr>
      <vt:lpstr>Questions?</vt:lpstr>
    </vt:vector>
  </TitlesOfParts>
  <Company>St. Luke's University Health Network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Amalia’s Story</dc:title>
  <dc:creator>Ragona, Katie</dc:creator>
  <cp:lastModifiedBy>Ragona, Katie</cp:lastModifiedBy>
  <cp:revision>5</cp:revision>
  <dcterms:created xsi:type="dcterms:W3CDTF">2023-07-24T00:14:40Z</dcterms:created>
  <dcterms:modified xsi:type="dcterms:W3CDTF">2024-03-10T11:09:32Z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