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1" r:id="rId2"/>
    <p:sldId id="362" r:id="rId3"/>
    <p:sldId id="357" r:id="rId4"/>
    <p:sldId id="358" r:id="rId5"/>
    <p:sldId id="359" r:id="rId6"/>
    <p:sldId id="360" r:id="rId7"/>
    <p:sldId id="361" r:id="rId8"/>
    <p:sldId id="364" r:id="rId9"/>
    <p:sldId id="366" r:id="rId10"/>
    <p:sldId id="376" r:id="rId11"/>
    <p:sldId id="377" r:id="rId12"/>
    <p:sldId id="378" r:id="rId13"/>
    <p:sldId id="372" r:id="rId14"/>
    <p:sldId id="373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B225E-4A33-4B62-9738-6491CA6ACD6F}" v="9" dt="2024-02-28T19:06:07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94348" autoAdjust="0"/>
  </p:normalViewPr>
  <p:slideViewPr>
    <p:cSldViewPr snapToGrid="0">
      <p:cViewPr varScale="1">
        <p:scale>
          <a:sx n="74" d="100"/>
          <a:sy n="74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ore, Ellen (RIDOH)" userId="ffeeac12-2284-46e6-ad9a-dbd3a855eb3c" providerId="ADAL" clId="{ED2B225E-4A33-4B62-9738-6491CA6ACD6F}"/>
    <pc:docChg chg="undo custSel addSld delSld modSld sldOrd">
      <pc:chgData name="Amore, Ellen (RIDOH)" userId="ffeeac12-2284-46e6-ad9a-dbd3a855eb3c" providerId="ADAL" clId="{ED2B225E-4A33-4B62-9738-6491CA6ACD6F}" dt="2024-02-28T19:08:35.438" v="172" actId="14100"/>
      <pc:docMkLst>
        <pc:docMk/>
      </pc:docMkLst>
      <pc:sldChg chg="del">
        <pc:chgData name="Amore, Ellen (RIDOH)" userId="ffeeac12-2284-46e6-ad9a-dbd3a855eb3c" providerId="ADAL" clId="{ED2B225E-4A33-4B62-9738-6491CA6ACD6F}" dt="2024-02-28T17:02:48.896" v="2" actId="47"/>
        <pc:sldMkLst>
          <pc:docMk/>
          <pc:sldMk cId="0" sldId="258"/>
        </pc:sldMkLst>
      </pc:sldChg>
      <pc:sldChg chg="del">
        <pc:chgData name="Amore, Ellen (RIDOH)" userId="ffeeac12-2284-46e6-ad9a-dbd3a855eb3c" providerId="ADAL" clId="{ED2B225E-4A33-4B62-9738-6491CA6ACD6F}" dt="2024-02-28T17:03:03.399" v="15" actId="47"/>
        <pc:sldMkLst>
          <pc:docMk/>
          <pc:sldMk cId="318624741" sldId="260"/>
        </pc:sldMkLst>
      </pc:sldChg>
      <pc:sldChg chg="del">
        <pc:chgData name="Amore, Ellen (RIDOH)" userId="ffeeac12-2284-46e6-ad9a-dbd3a855eb3c" providerId="ADAL" clId="{ED2B225E-4A33-4B62-9738-6491CA6ACD6F}" dt="2024-02-28T17:02:47.989" v="1" actId="47"/>
        <pc:sldMkLst>
          <pc:docMk/>
          <pc:sldMk cId="3921679461" sldId="261"/>
        </pc:sldMkLst>
      </pc:sldChg>
      <pc:sldChg chg="del">
        <pc:chgData name="Amore, Ellen (RIDOH)" userId="ffeeac12-2284-46e6-ad9a-dbd3a855eb3c" providerId="ADAL" clId="{ED2B225E-4A33-4B62-9738-6491CA6ACD6F}" dt="2024-02-28T17:02:49.528" v="3" actId="47"/>
        <pc:sldMkLst>
          <pc:docMk/>
          <pc:sldMk cId="0" sldId="286"/>
        </pc:sldMkLst>
      </pc:sldChg>
      <pc:sldChg chg="del">
        <pc:chgData name="Amore, Ellen (RIDOH)" userId="ffeeac12-2284-46e6-ad9a-dbd3a855eb3c" providerId="ADAL" clId="{ED2B225E-4A33-4B62-9738-6491CA6ACD6F}" dt="2024-02-28T17:05:20.301" v="22" actId="47"/>
        <pc:sldMkLst>
          <pc:docMk/>
          <pc:sldMk cId="0" sldId="330"/>
        </pc:sldMkLst>
      </pc:sldChg>
      <pc:sldChg chg="del">
        <pc:chgData name="Amore, Ellen (RIDOH)" userId="ffeeac12-2284-46e6-ad9a-dbd3a855eb3c" providerId="ADAL" clId="{ED2B225E-4A33-4B62-9738-6491CA6ACD6F}" dt="2024-02-28T17:04:17.576" v="20" actId="47"/>
        <pc:sldMkLst>
          <pc:docMk/>
          <pc:sldMk cId="3070585209" sldId="350"/>
        </pc:sldMkLst>
      </pc:sldChg>
      <pc:sldChg chg="modSp mod">
        <pc:chgData name="Amore, Ellen (RIDOH)" userId="ffeeac12-2284-46e6-ad9a-dbd3a855eb3c" providerId="ADAL" clId="{ED2B225E-4A33-4B62-9738-6491CA6ACD6F}" dt="2024-02-28T18:54:29.254" v="118" actId="1076"/>
        <pc:sldMkLst>
          <pc:docMk/>
          <pc:sldMk cId="3408573275" sldId="351"/>
        </pc:sldMkLst>
        <pc:spChg chg="mod">
          <ac:chgData name="Amore, Ellen (RIDOH)" userId="ffeeac12-2284-46e6-ad9a-dbd3a855eb3c" providerId="ADAL" clId="{ED2B225E-4A33-4B62-9738-6491CA6ACD6F}" dt="2024-02-28T18:53:42.277" v="85" actId="1076"/>
          <ac:spMkLst>
            <pc:docMk/>
            <pc:sldMk cId="3408573275" sldId="351"/>
            <ac:spMk id="8" creationId="{6768DB6E-EB70-4A9B-9F13-E57F6E3D7A73}"/>
          </ac:spMkLst>
        </pc:spChg>
        <pc:spChg chg="mod">
          <ac:chgData name="Amore, Ellen (RIDOH)" userId="ffeeac12-2284-46e6-ad9a-dbd3a855eb3c" providerId="ADAL" clId="{ED2B225E-4A33-4B62-9738-6491CA6ACD6F}" dt="2024-02-28T18:54:29.254" v="118" actId="1076"/>
          <ac:spMkLst>
            <pc:docMk/>
            <pc:sldMk cId="3408573275" sldId="351"/>
            <ac:spMk id="11" creationId="{9B7762E1-F926-4530-8AEF-E40397C26E16}"/>
          </ac:spMkLst>
        </pc:spChg>
      </pc:sldChg>
      <pc:sldChg chg="del">
        <pc:chgData name="Amore, Ellen (RIDOH)" userId="ffeeac12-2284-46e6-ad9a-dbd3a855eb3c" providerId="ADAL" clId="{ED2B225E-4A33-4B62-9738-6491CA6ACD6F}" dt="2024-02-28T17:02:29.643" v="0" actId="47"/>
        <pc:sldMkLst>
          <pc:docMk/>
          <pc:sldMk cId="1635267942" sldId="352"/>
        </pc:sldMkLst>
      </pc:sldChg>
      <pc:sldChg chg="del">
        <pc:chgData name="Amore, Ellen (RIDOH)" userId="ffeeac12-2284-46e6-ad9a-dbd3a855eb3c" providerId="ADAL" clId="{ED2B225E-4A33-4B62-9738-6491CA6ACD6F}" dt="2024-02-28T17:05:21.715" v="23" actId="47"/>
        <pc:sldMkLst>
          <pc:docMk/>
          <pc:sldMk cId="0" sldId="353"/>
        </pc:sldMkLst>
      </pc:sldChg>
      <pc:sldChg chg="del">
        <pc:chgData name="Amore, Ellen (RIDOH)" userId="ffeeac12-2284-46e6-ad9a-dbd3a855eb3c" providerId="ADAL" clId="{ED2B225E-4A33-4B62-9738-6491CA6ACD6F}" dt="2024-02-28T17:02:50.109" v="4" actId="47"/>
        <pc:sldMkLst>
          <pc:docMk/>
          <pc:sldMk cId="2030116709" sldId="354"/>
        </pc:sldMkLst>
      </pc:sldChg>
      <pc:sldChg chg="del">
        <pc:chgData name="Amore, Ellen (RIDOH)" userId="ffeeac12-2284-46e6-ad9a-dbd3a855eb3c" providerId="ADAL" clId="{ED2B225E-4A33-4B62-9738-6491CA6ACD6F}" dt="2024-02-28T17:02:52.826" v="6" actId="47"/>
        <pc:sldMkLst>
          <pc:docMk/>
          <pc:sldMk cId="2080994621" sldId="355"/>
        </pc:sldMkLst>
      </pc:sldChg>
      <pc:sldChg chg="del">
        <pc:chgData name="Amore, Ellen (RIDOH)" userId="ffeeac12-2284-46e6-ad9a-dbd3a855eb3c" providerId="ADAL" clId="{ED2B225E-4A33-4B62-9738-6491CA6ACD6F}" dt="2024-02-28T17:02:50.951" v="5" actId="47"/>
        <pc:sldMkLst>
          <pc:docMk/>
          <pc:sldMk cId="2673613887" sldId="356"/>
        </pc:sldMkLst>
      </pc:sldChg>
      <pc:sldChg chg="modSp mod">
        <pc:chgData name="Amore, Ellen (RIDOH)" userId="ffeeac12-2284-46e6-ad9a-dbd3a855eb3c" providerId="ADAL" clId="{ED2B225E-4A33-4B62-9738-6491CA6ACD6F}" dt="2024-02-28T19:01:46.207" v="129" actId="14100"/>
        <pc:sldMkLst>
          <pc:docMk/>
          <pc:sldMk cId="3983411388" sldId="359"/>
        </pc:sldMkLst>
        <pc:picChg chg="mod modCrop">
          <ac:chgData name="Amore, Ellen (RIDOH)" userId="ffeeac12-2284-46e6-ad9a-dbd3a855eb3c" providerId="ADAL" clId="{ED2B225E-4A33-4B62-9738-6491CA6ACD6F}" dt="2024-02-28T19:01:46.207" v="129" actId="14100"/>
          <ac:picMkLst>
            <pc:docMk/>
            <pc:sldMk cId="3983411388" sldId="359"/>
            <ac:picMk id="9" creationId="{4A3E4346-2542-0A8B-A6AB-EE69DED8C0F7}"/>
          </ac:picMkLst>
        </pc:picChg>
      </pc:sldChg>
      <pc:sldChg chg="addSp modSp mod">
        <pc:chgData name="Amore, Ellen (RIDOH)" userId="ffeeac12-2284-46e6-ad9a-dbd3a855eb3c" providerId="ADAL" clId="{ED2B225E-4A33-4B62-9738-6491CA6ACD6F}" dt="2024-02-28T19:07:24.350" v="158" actId="1076"/>
        <pc:sldMkLst>
          <pc:docMk/>
          <pc:sldMk cId="4246740109" sldId="361"/>
        </pc:sldMkLst>
        <pc:spChg chg="mod">
          <ac:chgData name="Amore, Ellen (RIDOH)" userId="ffeeac12-2284-46e6-ad9a-dbd3a855eb3c" providerId="ADAL" clId="{ED2B225E-4A33-4B62-9738-6491CA6ACD6F}" dt="2024-02-28T19:06:19.655" v="144" actId="14100"/>
          <ac:spMkLst>
            <pc:docMk/>
            <pc:sldMk cId="4246740109" sldId="361"/>
            <ac:spMk id="3" creationId="{AD52EAAF-0683-4FD8-B0BA-8194BE0D2BF4}"/>
          </ac:spMkLst>
        </pc:spChg>
        <pc:spChg chg="add mod">
          <ac:chgData name="Amore, Ellen (RIDOH)" userId="ffeeac12-2284-46e6-ad9a-dbd3a855eb3c" providerId="ADAL" clId="{ED2B225E-4A33-4B62-9738-6491CA6ACD6F}" dt="2024-02-28T19:06:57.382" v="155" actId="1076"/>
          <ac:spMkLst>
            <pc:docMk/>
            <pc:sldMk cId="4246740109" sldId="361"/>
            <ac:spMk id="4" creationId="{AB66E131-B7B9-B862-0F86-B8FDDA5DB89F}"/>
          </ac:spMkLst>
        </pc:spChg>
        <pc:spChg chg="mod">
          <ac:chgData name="Amore, Ellen (RIDOH)" userId="ffeeac12-2284-46e6-ad9a-dbd3a855eb3c" providerId="ADAL" clId="{ED2B225E-4A33-4B62-9738-6491CA6ACD6F}" dt="2024-02-28T19:07:24.350" v="158" actId="1076"/>
          <ac:spMkLst>
            <pc:docMk/>
            <pc:sldMk cId="4246740109" sldId="361"/>
            <ac:spMk id="6" creationId="{0E79C9A2-55D5-8FBE-7691-A5C3189DCA86}"/>
          </ac:spMkLst>
        </pc:spChg>
        <pc:spChg chg="mod">
          <ac:chgData name="Amore, Ellen (RIDOH)" userId="ffeeac12-2284-46e6-ad9a-dbd3a855eb3c" providerId="ADAL" clId="{ED2B225E-4A33-4B62-9738-6491CA6ACD6F}" dt="2024-02-28T19:05:05.573" v="131"/>
          <ac:spMkLst>
            <pc:docMk/>
            <pc:sldMk cId="4246740109" sldId="361"/>
            <ac:spMk id="9" creationId="{AAEDAB5D-9AFD-D0CF-CB5A-6D8D0409FF03}"/>
          </ac:spMkLst>
        </pc:spChg>
        <pc:grpChg chg="add mod">
          <ac:chgData name="Amore, Ellen (RIDOH)" userId="ffeeac12-2284-46e6-ad9a-dbd3a855eb3c" providerId="ADAL" clId="{ED2B225E-4A33-4B62-9738-6491CA6ACD6F}" dt="2024-02-28T19:07:01.383" v="156" actId="1076"/>
          <ac:grpSpMkLst>
            <pc:docMk/>
            <pc:sldMk cId="4246740109" sldId="361"/>
            <ac:grpSpMk id="7" creationId="{9FEB0F68-39EA-5293-1033-E9FE4C97F6D1}"/>
          </ac:grpSpMkLst>
        </pc:grpChg>
        <pc:picChg chg="mod modCrop">
          <ac:chgData name="Amore, Ellen (RIDOH)" userId="ffeeac12-2284-46e6-ad9a-dbd3a855eb3c" providerId="ADAL" clId="{ED2B225E-4A33-4B62-9738-6491CA6ACD6F}" dt="2024-02-28T19:06:22.326" v="145" actId="1076"/>
          <ac:picMkLst>
            <pc:docMk/>
            <pc:sldMk cId="4246740109" sldId="361"/>
            <ac:picMk id="5" creationId="{BE6E34F8-5337-C302-68A3-83098EF31DB8}"/>
          </ac:picMkLst>
        </pc:picChg>
        <pc:picChg chg="mod">
          <ac:chgData name="Amore, Ellen (RIDOH)" userId="ffeeac12-2284-46e6-ad9a-dbd3a855eb3c" providerId="ADAL" clId="{ED2B225E-4A33-4B62-9738-6491CA6ACD6F}" dt="2024-02-28T19:05:05.573" v="131"/>
          <ac:picMkLst>
            <pc:docMk/>
            <pc:sldMk cId="4246740109" sldId="361"/>
            <ac:picMk id="8" creationId="{78136F61-65D6-C491-4CBF-5FF3C6044875}"/>
          </ac:picMkLst>
        </pc:picChg>
      </pc:sldChg>
      <pc:sldChg chg="del">
        <pc:chgData name="Amore, Ellen (RIDOH)" userId="ffeeac12-2284-46e6-ad9a-dbd3a855eb3c" providerId="ADAL" clId="{ED2B225E-4A33-4B62-9738-6491CA6ACD6F}" dt="2024-02-28T19:07:10.529" v="157" actId="47"/>
        <pc:sldMkLst>
          <pc:docMk/>
          <pc:sldMk cId="3713833606" sldId="363"/>
        </pc:sldMkLst>
      </pc:sldChg>
      <pc:sldChg chg="del">
        <pc:chgData name="Amore, Ellen (RIDOH)" userId="ffeeac12-2284-46e6-ad9a-dbd3a855eb3c" providerId="ADAL" clId="{ED2B225E-4A33-4B62-9738-6491CA6ACD6F}" dt="2024-02-28T17:02:53.532" v="7" actId="47"/>
        <pc:sldMkLst>
          <pc:docMk/>
          <pc:sldMk cId="2901455026" sldId="365"/>
        </pc:sldMkLst>
      </pc:sldChg>
      <pc:sldChg chg="modSp mod">
        <pc:chgData name="Amore, Ellen (RIDOH)" userId="ffeeac12-2284-46e6-ad9a-dbd3a855eb3c" providerId="ADAL" clId="{ED2B225E-4A33-4B62-9738-6491CA6ACD6F}" dt="2024-02-28T17:03:59.657" v="19" actId="14100"/>
        <pc:sldMkLst>
          <pc:docMk/>
          <pc:sldMk cId="2677312700" sldId="366"/>
        </pc:sldMkLst>
        <pc:picChg chg="mod">
          <ac:chgData name="Amore, Ellen (RIDOH)" userId="ffeeac12-2284-46e6-ad9a-dbd3a855eb3c" providerId="ADAL" clId="{ED2B225E-4A33-4B62-9738-6491CA6ACD6F}" dt="2024-02-28T17:03:59.657" v="19" actId="14100"/>
          <ac:picMkLst>
            <pc:docMk/>
            <pc:sldMk cId="2677312700" sldId="366"/>
            <ac:picMk id="5" creationId="{C0A9EF14-10B9-5F0E-F7B0-550DD8AEA7A7}"/>
          </ac:picMkLst>
        </pc:picChg>
      </pc:sldChg>
      <pc:sldChg chg="del">
        <pc:chgData name="Amore, Ellen (RIDOH)" userId="ffeeac12-2284-46e6-ad9a-dbd3a855eb3c" providerId="ADAL" clId="{ED2B225E-4A33-4B62-9738-6491CA6ACD6F}" dt="2024-02-28T17:02:29.643" v="0" actId="47"/>
        <pc:sldMkLst>
          <pc:docMk/>
          <pc:sldMk cId="3328848479" sldId="367"/>
        </pc:sldMkLst>
      </pc:sldChg>
      <pc:sldChg chg="del">
        <pc:chgData name="Amore, Ellen (RIDOH)" userId="ffeeac12-2284-46e6-ad9a-dbd3a855eb3c" providerId="ADAL" clId="{ED2B225E-4A33-4B62-9738-6491CA6ACD6F}" dt="2024-02-28T17:02:54.066" v="8" actId="47"/>
        <pc:sldMkLst>
          <pc:docMk/>
          <pc:sldMk cId="3432276856" sldId="368"/>
        </pc:sldMkLst>
      </pc:sldChg>
      <pc:sldChg chg="del">
        <pc:chgData name="Amore, Ellen (RIDOH)" userId="ffeeac12-2284-46e6-ad9a-dbd3a855eb3c" providerId="ADAL" clId="{ED2B225E-4A33-4B62-9738-6491CA6ACD6F}" dt="2024-02-28T17:02:55.715" v="9" actId="47"/>
        <pc:sldMkLst>
          <pc:docMk/>
          <pc:sldMk cId="153121001" sldId="369"/>
        </pc:sldMkLst>
      </pc:sldChg>
      <pc:sldChg chg="del">
        <pc:chgData name="Amore, Ellen (RIDOH)" userId="ffeeac12-2284-46e6-ad9a-dbd3a855eb3c" providerId="ADAL" clId="{ED2B225E-4A33-4B62-9738-6491CA6ACD6F}" dt="2024-02-28T17:02:58.601" v="10" actId="47"/>
        <pc:sldMkLst>
          <pc:docMk/>
          <pc:sldMk cId="379856725" sldId="370"/>
        </pc:sldMkLst>
      </pc:sldChg>
      <pc:sldChg chg="del">
        <pc:chgData name="Amore, Ellen (RIDOH)" userId="ffeeac12-2284-46e6-ad9a-dbd3a855eb3c" providerId="ADAL" clId="{ED2B225E-4A33-4B62-9738-6491CA6ACD6F}" dt="2024-02-28T17:02:59.188" v="11" actId="47"/>
        <pc:sldMkLst>
          <pc:docMk/>
          <pc:sldMk cId="4018465220" sldId="371"/>
        </pc:sldMkLst>
      </pc:sldChg>
      <pc:sldChg chg="modSp add del mod ord">
        <pc:chgData name="Amore, Ellen (RIDOH)" userId="ffeeac12-2284-46e6-ad9a-dbd3a855eb3c" providerId="ADAL" clId="{ED2B225E-4A33-4B62-9738-6491CA6ACD6F}" dt="2024-02-28T19:08:35.438" v="172" actId="14100"/>
        <pc:sldMkLst>
          <pc:docMk/>
          <pc:sldMk cId="2049552858" sldId="372"/>
        </pc:sldMkLst>
        <pc:picChg chg="mod">
          <ac:chgData name="Amore, Ellen (RIDOH)" userId="ffeeac12-2284-46e6-ad9a-dbd3a855eb3c" providerId="ADAL" clId="{ED2B225E-4A33-4B62-9738-6491CA6ACD6F}" dt="2024-02-28T19:08:35.438" v="172" actId="14100"/>
          <ac:picMkLst>
            <pc:docMk/>
            <pc:sldMk cId="2049552858" sldId="372"/>
            <ac:picMk id="3" creationId="{95BFCAB7-0BAC-A4B7-9332-AF373B1895FC}"/>
          </ac:picMkLst>
        </pc:picChg>
      </pc:sldChg>
      <pc:sldChg chg="add del">
        <pc:chgData name="Amore, Ellen (RIDOH)" userId="ffeeac12-2284-46e6-ad9a-dbd3a855eb3c" providerId="ADAL" clId="{ED2B225E-4A33-4B62-9738-6491CA6ACD6F}" dt="2024-02-28T18:57:03.356" v="122"/>
        <pc:sldMkLst>
          <pc:docMk/>
          <pc:sldMk cId="2000420145" sldId="373"/>
        </pc:sldMkLst>
      </pc:sldChg>
      <pc:sldChg chg="del">
        <pc:chgData name="Amore, Ellen (RIDOH)" userId="ffeeac12-2284-46e6-ad9a-dbd3a855eb3c" providerId="ADAL" clId="{ED2B225E-4A33-4B62-9738-6491CA6ACD6F}" dt="2024-02-28T17:03:02.504" v="14" actId="47"/>
        <pc:sldMkLst>
          <pc:docMk/>
          <pc:sldMk cId="4223225584" sldId="374"/>
        </pc:sldMkLst>
      </pc:sldChg>
      <pc:sldChg chg="del">
        <pc:chgData name="Amore, Ellen (RIDOH)" userId="ffeeac12-2284-46e6-ad9a-dbd3a855eb3c" providerId="ADAL" clId="{ED2B225E-4A33-4B62-9738-6491CA6ACD6F}" dt="2024-02-28T17:04:23.907" v="21" actId="47"/>
        <pc:sldMkLst>
          <pc:docMk/>
          <pc:sldMk cId="737154638" sldId="375"/>
        </pc:sldMkLst>
      </pc:sldChg>
      <pc:sldChg chg="modSp mod">
        <pc:chgData name="Amore, Ellen (RIDOH)" userId="ffeeac12-2284-46e6-ad9a-dbd3a855eb3c" providerId="ADAL" clId="{ED2B225E-4A33-4B62-9738-6491CA6ACD6F}" dt="2024-02-28T19:08:22.426" v="170" actId="20577"/>
        <pc:sldMkLst>
          <pc:docMk/>
          <pc:sldMk cId="1622667508" sldId="377"/>
        </pc:sldMkLst>
        <pc:spChg chg="mod">
          <ac:chgData name="Amore, Ellen (RIDOH)" userId="ffeeac12-2284-46e6-ad9a-dbd3a855eb3c" providerId="ADAL" clId="{ED2B225E-4A33-4B62-9738-6491CA6ACD6F}" dt="2024-02-28T19:08:22.426" v="170" actId="20577"/>
          <ac:spMkLst>
            <pc:docMk/>
            <pc:sldMk cId="1622667508" sldId="377"/>
            <ac:spMk id="4" creationId="{560997B8-E27D-1909-2911-FF8B42B15ACE}"/>
          </ac:spMkLst>
        </pc:spChg>
      </pc:sldChg>
      <pc:sldChg chg="modSp mod">
        <pc:chgData name="Amore, Ellen (RIDOH)" userId="ffeeac12-2284-46e6-ad9a-dbd3a855eb3c" providerId="ADAL" clId="{ED2B225E-4A33-4B62-9738-6491CA6ACD6F}" dt="2024-02-28T17:05:48.753" v="25" actId="14100"/>
        <pc:sldMkLst>
          <pc:docMk/>
          <pc:sldMk cId="4188322832" sldId="378"/>
        </pc:sldMkLst>
        <pc:picChg chg="mod">
          <ac:chgData name="Amore, Ellen (RIDOH)" userId="ffeeac12-2284-46e6-ad9a-dbd3a855eb3c" providerId="ADAL" clId="{ED2B225E-4A33-4B62-9738-6491CA6ACD6F}" dt="2024-02-28T17:05:48.753" v="25" actId="14100"/>
          <ac:picMkLst>
            <pc:docMk/>
            <pc:sldMk cId="4188322832" sldId="378"/>
            <ac:picMk id="5" creationId="{909978B4-EC86-905C-2C6B-07293176095E}"/>
          </ac:picMkLst>
        </pc:picChg>
      </pc:sldChg>
      <pc:sldMasterChg chg="delSldLayout">
        <pc:chgData name="Amore, Ellen (RIDOH)" userId="ffeeac12-2284-46e6-ad9a-dbd3a855eb3c" providerId="ADAL" clId="{ED2B225E-4A33-4B62-9738-6491CA6ACD6F}" dt="2024-02-28T17:03:03.399" v="15" actId="47"/>
        <pc:sldMasterMkLst>
          <pc:docMk/>
          <pc:sldMasterMk cId="2637380101" sldId="2147483660"/>
        </pc:sldMasterMkLst>
        <pc:sldLayoutChg chg="del">
          <pc:chgData name="Amore, Ellen (RIDOH)" userId="ffeeac12-2284-46e6-ad9a-dbd3a855eb3c" providerId="ADAL" clId="{ED2B225E-4A33-4B62-9738-6491CA6ACD6F}" dt="2024-02-28T17:03:03.399" v="15" actId="47"/>
          <pc:sldLayoutMkLst>
            <pc:docMk/>
            <pc:sldMasterMk cId="2637380101" sldId="2147483660"/>
            <pc:sldLayoutMk cId="3570904664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4646-30C5-4173-A5EA-D80DAFAB17E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760EE-F5AC-4CF5-A338-153B7E9E7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EHDI staff can search or filter by hospital, date of birth, foster care, follow-up activities, and screening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9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KIDSNET ID, Medical record, name, or Mother’s last name to jump to an individual child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data is a snapshot of what is needed in the 1-3-6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add scanned documents, scheduled appointments, referrals, etc. for record keeping – easy to see who did what for this family/baby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add scanned documents, scheduled appointments, referrals, etc. for record keeping – easy to see who did what for this family/baby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add scanned documents, scheduled appointments, referrals, etc. for record keeping – easy to see who did what for this family/baby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9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760EE-F5AC-4CF5-A338-153B7E9E77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19" y="2213063"/>
            <a:ext cx="8357787" cy="2225933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19" y="4685221"/>
            <a:ext cx="410198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FD268-C36B-451C-8662-75B0DCF58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9" y="107010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64" y="101664"/>
            <a:ext cx="7318330" cy="93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64" y="1552074"/>
            <a:ext cx="8036786" cy="462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EF6D5-8E87-4199-B5AE-33AF9510C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101664"/>
            <a:ext cx="7326874" cy="93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2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33712-D6D8-4B16-B6CA-75F319170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2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101664"/>
            <a:ext cx="7326874" cy="93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7800F-5085-488B-9EC3-229AABEB9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B6416-1B19-4495-8263-7E424A4B6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2074"/>
            <a:ext cx="7886700" cy="462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487EC-7B1F-434D-B1B3-6607F16EE920}"/>
              </a:ext>
            </a:extLst>
          </p:cNvPr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1664"/>
            <a:ext cx="7168243" cy="93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iza.then@health.ri.gov" TargetMode="External"/><Relationship Id="rId5" Type="http://schemas.openxmlformats.org/officeDocument/2006/relationships/hyperlink" Target="mailto:gail.mcdonald.CTR@health.ri.gov" TargetMode="External"/><Relationship Id="rId4" Type="http://schemas.openxmlformats.org/officeDocument/2006/relationships/hyperlink" Target="mailto:ellen.amore@health.ri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4" y="101665"/>
            <a:ext cx="939669" cy="9396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768DB6E-EB70-4A9B-9F13-E57F6E3D7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19" y="1583335"/>
            <a:ext cx="8357787" cy="222593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Dashboard Development for EHDI </a:t>
            </a:r>
            <a:b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1-3-6 Tracking and Follow-up</a:t>
            </a:r>
            <a:endParaRPr lang="en-US" sz="36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B7762E1-F926-4530-8AEF-E40397C26E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6194" y="2817070"/>
            <a:ext cx="824456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March 19, 2024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Denver, 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  <a:b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u="sng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Rhode Island EHDI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Ellen Amore (</a:t>
            </a: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ellen.amore@health.ri.gov</a:t>
            </a: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Gail McDonald (</a:t>
            </a:r>
            <a:r>
              <a:rPr lang="de-DE" sz="2800" b="1" spc="-100" baseline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gail.mcdonald.CTR@health.ri.gov</a:t>
            </a:r>
            <a:r>
              <a:rPr lang="de-DE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Liza Then (</a:t>
            </a:r>
            <a:r>
              <a:rPr lang="de-DE" sz="2800" b="1" spc="-100" baseline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liza.then@health.ri.gov</a:t>
            </a:r>
            <a:r>
              <a:rPr lang="de-DE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spc="-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7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997B8-E27D-1909-2911-FF8B42B15ACE}"/>
              </a:ext>
            </a:extLst>
          </p:cNvPr>
          <p:cNvSpPr txBox="1">
            <a:spLocks/>
          </p:cNvSpPr>
          <p:nvPr/>
        </p:nvSpPr>
        <p:spPr>
          <a:xfrm>
            <a:off x="487190" y="326183"/>
            <a:ext cx="7318330" cy="939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KIDSNET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9D705-3256-E5DE-FBE1-29726C634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8" r="45294" b="14706"/>
          <a:stretch/>
        </p:blipFill>
        <p:spPr>
          <a:xfrm>
            <a:off x="89646" y="1183340"/>
            <a:ext cx="7741069" cy="55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997B8-E27D-1909-2911-FF8B42B15ACE}"/>
              </a:ext>
            </a:extLst>
          </p:cNvPr>
          <p:cNvSpPr txBox="1">
            <a:spLocks/>
          </p:cNvSpPr>
          <p:nvPr/>
        </p:nvSpPr>
        <p:spPr>
          <a:xfrm>
            <a:off x="487190" y="326183"/>
            <a:ext cx="7318330" cy="939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KIDSNET – Diagnostic Audiology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25161-4A1A-B114-ABCC-DA73FFCB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3" t="22026" r="44411" b="7211"/>
          <a:stretch/>
        </p:blipFill>
        <p:spPr>
          <a:xfrm>
            <a:off x="152399" y="1265852"/>
            <a:ext cx="6019049" cy="53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997B8-E27D-1909-2911-FF8B42B15ACE}"/>
              </a:ext>
            </a:extLst>
          </p:cNvPr>
          <p:cNvSpPr txBox="1">
            <a:spLocks/>
          </p:cNvSpPr>
          <p:nvPr/>
        </p:nvSpPr>
        <p:spPr>
          <a:xfrm>
            <a:off x="487190" y="326183"/>
            <a:ext cx="7318330" cy="939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KIDSNET – Early Intervention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978B4-EC86-905C-2C6B-072931760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6" t="58356" r="46405" b="7213"/>
          <a:stretch/>
        </p:blipFill>
        <p:spPr>
          <a:xfrm>
            <a:off x="146701" y="1265853"/>
            <a:ext cx="8966149" cy="41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2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997B8-E27D-1909-2911-FF8B42B15ACE}"/>
              </a:ext>
            </a:extLst>
          </p:cNvPr>
          <p:cNvSpPr txBox="1">
            <a:spLocks/>
          </p:cNvSpPr>
          <p:nvPr/>
        </p:nvSpPr>
        <p:spPr>
          <a:xfrm>
            <a:off x="487190" y="326183"/>
            <a:ext cx="7318330" cy="9396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KIDSNET – EHDI Follow-up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FCAB7-0BAC-A4B7-9332-AF373B189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7" t="15578" r="34608" b="9826"/>
          <a:stretch/>
        </p:blipFill>
        <p:spPr>
          <a:xfrm>
            <a:off x="340659" y="1265851"/>
            <a:ext cx="6034262" cy="54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997B8-E27D-1909-2911-FF8B42B15ACE}"/>
              </a:ext>
            </a:extLst>
          </p:cNvPr>
          <p:cNvSpPr txBox="1">
            <a:spLocks/>
          </p:cNvSpPr>
          <p:nvPr/>
        </p:nvSpPr>
        <p:spPr>
          <a:xfrm>
            <a:off x="487190" y="326183"/>
            <a:ext cx="7318330" cy="9396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KIDSNET – EHDI Follow-up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C147-0D91-D15B-B5D7-221C77FC0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69" t="36239" r="23929" b="9464"/>
          <a:stretch/>
        </p:blipFill>
        <p:spPr>
          <a:xfrm>
            <a:off x="71717" y="1265851"/>
            <a:ext cx="9031191" cy="50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70C0-8C8D-4EE4-AEFA-2D16547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 EHDI Dashboard – Landing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4F31C-298A-3D06-5DC4-4F0D8E8A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7" r="2353" b="24641"/>
          <a:stretch/>
        </p:blipFill>
        <p:spPr>
          <a:xfrm>
            <a:off x="0" y="1228164"/>
            <a:ext cx="9036424" cy="47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70C0-8C8D-4EE4-AEFA-2D16547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 EHDI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EAAF-0683-4FD8-B0BA-8194BE0D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1" y="1343645"/>
            <a:ext cx="8036786" cy="54126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Only babies born in Rhode Island that need follow-up appear on the dashboard</a:t>
            </a:r>
          </a:p>
          <a:p>
            <a:r>
              <a:rPr lang="en-US" sz="32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Babies move from column to column as they move along the screening, diagnosis, early intervention continuum</a:t>
            </a:r>
          </a:p>
          <a:p>
            <a:endParaRPr lang="en-US" sz="3200" dirty="0">
              <a:effectLst/>
              <a:latin typeface="Ari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84523-85B3-F18E-9361-68146C3D8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4" t="29202" r="20719" b="45941"/>
          <a:stretch/>
        </p:blipFill>
        <p:spPr>
          <a:xfrm>
            <a:off x="135254" y="3881679"/>
            <a:ext cx="9008746" cy="26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70C0-8C8D-4EE4-AEFA-2D16547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 EHDI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EAAF-0683-4FD8-B0BA-8194BE0D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40" y="1191309"/>
            <a:ext cx="8036786" cy="54126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Click on number to see list of babies </a:t>
            </a:r>
          </a:p>
          <a:p>
            <a:endParaRPr lang="en-US" sz="3200" dirty="0">
              <a:effectLst/>
              <a:latin typeface="Ari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A8F02-D003-AFA5-04CB-8CC832868FC5}"/>
              </a:ext>
            </a:extLst>
          </p:cNvPr>
          <p:cNvGrpSpPr/>
          <p:nvPr/>
        </p:nvGrpSpPr>
        <p:grpSpPr>
          <a:xfrm>
            <a:off x="0" y="1667934"/>
            <a:ext cx="8940800" cy="5086042"/>
            <a:chOff x="0" y="1921934"/>
            <a:chExt cx="8304473" cy="49360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85C74F-6CFE-013E-AF5D-1DC81AB82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871" t="15761" r="19167" b="9456"/>
            <a:stretch/>
          </p:blipFill>
          <p:spPr>
            <a:xfrm>
              <a:off x="329440" y="1921934"/>
              <a:ext cx="7975033" cy="493606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AE88FB-F4F5-C987-F504-9E542C6919FC}"/>
                </a:ext>
              </a:extLst>
            </p:cNvPr>
            <p:cNvSpPr/>
            <p:nvPr/>
          </p:nvSpPr>
          <p:spPr>
            <a:xfrm>
              <a:off x="1676400" y="2810933"/>
              <a:ext cx="279400" cy="2624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8AC315-5843-7277-F200-EF26EB4FB8EE}"/>
                </a:ext>
              </a:extLst>
            </p:cNvPr>
            <p:cNvSpPr/>
            <p:nvPr/>
          </p:nvSpPr>
          <p:spPr>
            <a:xfrm>
              <a:off x="0" y="5412691"/>
              <a:ext cx="6049839" cy="14453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99869A2-C284-34C8-948D-909089204803}"/>
                </a:ext>
              </a:extLst>
            </p:cNvPr>
            <p:cNvCxnSpPr/>
            <p:nvPr/>
          </p:nvCxnSpPr>
          <p:spPr>
            <a:xfrm>
              <a:off x="1955800" y="2942166"/>
              <a:ext cx="1294704" cy="24705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298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70C0-8C8D-4EE4-AEFA-2D16547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 EHDI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EAAF-0683-4FD8-B0BA-8194BE0D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40" y="1191309"/>
            <a:ext cx="8036786" cy="54126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Click on name to go to individual record</a:t>
            </a:r>
          </a:p>
          <a:p>
            <a:endParaRPr lang="en-US" sz="3200" dirty="0">
              <a:effectLst/>
              <a:latin typeface="Ari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315160-1EE4-F1F8-2C62-ED44C4D833FA}"/>
              </a:ext>
            </a:extLst>
          </p:cNvPr>
          <p:cNvGrpSpPr/>
          <p:nvPr/>
        </p:nvGrpSpPr>
        <p:grpSpPr>
          <a:xfrm>
            <a:off x="329440" y="1672045"/>
            <a:ext cx="8665573" cy="1888287"/>
            <a:chOff x="399108" y="1750423"/>
            <a:chExt cx="8665573" cy="18882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85C74F-6CFE-013E-AF5D-1DC81AB82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95" t="62524" r="19443" b="9711"/>
            <a:stretch/>
          </p:blipFill>
          <p:spPr>
            <a:xfrm>
              <a:off x="399108" y="1750423"/>
              <a:ext cx="8586117" cy="188828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8AC315-5843-7277-F200-EF26EB4FB8EE}"/>
                </a:ext>
              </a:extLst>
            </p:cNvPr>
            <p:cNvSpPr/>
            <p:nvPr/>
          </p:nvSpPr>
          <p:spPr>
            <a:xfrm>
              <a:off x="478564" y="2430579"/>
              <a:ext cx="8586117" cy="2216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A3E4346-2542-0A8B-A6AB-EE69DED8C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39" t="36227" r="6415" b="46786"/>
          <a:stretch/>
        </p:blipFill>
        <p:spPr>
          <a:xfrm>
            <a:off x="241539" y="3888065"/>
            <a:ext cx="8674559" cy="14603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78A78-C0C0-DB60-F69B-A34FDF61522A}"/>
              </a:ext>
            </a:extLst>
          </p:cNvPr>
          <p:cNvCxnSpPr/>
          <p:nvPr/>
        </p:nvCxnSpPr>
        <p:spPr>
          <a:xfrm>
            <a:off x="3530600" y="2573848"/>
            <a:ext cx="0" cy="1323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1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70C0-8C8D-4EE4-AEFA-2D16547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 EHDI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EAAF-0683-4FD8-B0BA-8194BE0D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40" y="1191310"/>
            <a:ext cx="8036786" cy="57822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Go to Contact/Event Log tab to see follow-up communications and activities</a:t>
            </a:r>
            <a:endParaRPr lang="en-US" sz="3200" dirty="0">
              <a:effectLst/>
              <a:latin typeface="Ari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47EDB0-9F64-22D5-640A-F11CEF5B6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1" t="36173" r="2407" b="16964"/>
          <a:stretch/>
        </p:blipFill>
        <p:spPr>
          <a:xfrm>
            <a:off x="281161" y="1919510"/>
            <a:ext cx="8675102" cy="35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70C0-8C8D-4EE4-AEFA-2D16547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 EHDI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EAAF-0683-4FD8-B0BA-8194BE0D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60" y="1187256"/>
            <a:ext cx="8755293" cy="727807"/>
          </a:xfrm>
        </p:spPr>
        <p:txBody>
          <a:bodyPr>
            <a:noAutofit/>
          </a:bodyPr>
          <a:lstStyle/>
          <a:p>
            <a:r>
              <a:rPr lang="en-US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Go to Risk Factors tab to see or enter hearing loss risk factors</a:t>
            </a:r>
            <a:endParaRPr lang="en-US" dirty="0">
              <a:effectLst/>
              <a:latin typeface="Arie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E34F8-5337-C302-68A3-83098EF31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6" t="43087" r="4352" b="20390"/>
          <a:stretch/>
        </p:blipFill>
        <p:spPr>
          <a:xfrm>
            <a:off x="175242" y="1915063"/>
            <a:ext cx="8793516" cy="21971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79C9A2-55D5-8FBE-7691-A5C3189DCA86}"/>
              </a:ext>
            </a:extLst>
          </p:cNvPr>
          <p:cNvSpPr/>
          <p:nvPr/>
        </p:nvSpPr>
        <p:spPr>
          <a:xfrm>
            <a:off x="1863785" y="1915063"/>
            <a:ext cx="914400" cy="516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6E131-B7B9-B862-0F86-B8FDDA5DB89F}"/>
              </a:ext>
            </a:extLst>
          </p:cNvPr>
          <p:cNvSpPr txBox="1">
            <a:spLocks/>
          </p:cNvSpPr>
          <p:nvPr/>
        </p:nvSpPr>
        <p:spPr>
          <a:xfrm>
            <a:off x="194354" y="4143259"/>
            <a:ext cx="8755292" cy="5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Go to Screening Results tab to see all screening results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EB0F68-39EA-5293-1033-E9FE4C97F6D1}"/>
              </a:ext>
            </a:extLst>
          </p:cNvPr>
          <p:cNvGrpSpPr/>
          <p:nvPr/>
        </p:nvGrpSpPr>
        <p:grpSpPr>
          <a:xfrm>
            <a:off x="194353" y="4508733"/>
            <a:ext cx="8755293" cy="2099734"/>
            <a:chOff x="609600" y="2539999"/>
            <a:chExt cx="7560733" cy="11768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136F61-65D6-C491-4CBF-5FF3C6044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26" t="42757" r="3889" b="34362"/>
            <a:stretch/>
          </p:blipFill>
          <p:spPr>
            <a:xfrm>
              <a:off x="609600" y="2539999"/>
              <a:ext cx="7560733" cy="117686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EDAB5D-9AFD-D0CF-CB5A-6D8D0409FF03}"/>
                </a:ext>
              </a:extLst>
            </p:cNvPr>
            <p:cNvSpPr/>
            <p:nvPr/>
          </p:nvSpPr>
          <p:spPr>
            <a:xfrm>
              <a:off x="2734733" y="2539999"/>
              <a:ext cx="914400" cy="5164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674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70C0-8C8D-4EE4-AEFA-2D16547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 EHDI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EAAF-0683-4FD8-B0BA-8194BE0D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40" y="1191310"/>
            <a:ext cx="8036786" cy="57822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Go to Outcomes tab to enter reason</a:t>
            </a:r>
            <a:br>
              <a:rPr lang="en-US" sz="36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Ariel"/>
                <a:ea typeface="Times New Roman" panose="02020603050405020304" pitchFamily="18" charset="0"/>
                <a:cs typeface="Times New Roman" panose="02020603050405020304" pitchFamily="18" charset="0"/>
              </a:rPr>
              <a:t>for not completing screen, diagnostic or EI enrollment using HSFS categories</a:t>
            </a:r>
            <a:endParaRPr lang="en-US" sz="3600" dirty="0">
              <a:effectLst/>
              <a:latin typeface="Arie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78433-EBA8-5B86-65BE-BBD5C7B0F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08" t="30247" r="43797" b="19548"/>
          <a:stretch/>
        </p:blipFill>
        <p:spPr>
          <a:xfrm>
            <a:off x="478564" y="2734670"/>
            <a:ext cx="6279430" cy="402166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5D4C8E-7DC0-EE36-08CF-4595EF495527}"/>
              </a:ext>
            </a:extLst>
          </p:cNvPr>
          <p:cNvSpPr/>
          <p:nvPr/>
        </p:nvSpPr>
        <p:spPr>
          <a:xfrm>
            <a:off x="5367867" y="2760133"/>
            <a:ext cx="93133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26C7-A25C-1AFA-6924-1372EFEF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EHDI-IS Reports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9EF14-10B9-5F0E-F7B0-550DD8AEA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" t="15403" r="59411" b="13137"/>
          <a:stretch/>
        </p:blipFill>
        <p:spPr>
          <a:xfrm>
            <a:off x="179293" y="845389"/>
            <a:ext cx="7187665" cy="60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DOH Template" id="{2FB6CC67-3D51-4429-901F-5420BD5AB3E2}" vid="{498ADE1D-078A-47A6-A949-8F5819AC1B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5598</TotalTime>
  <Words>356</Words>
  <Application>Microsoft Office PowerPoint</Application>
  <PresentationFormat>On-screen Show (4:3)</PresentationFormat>
  <Paragraphs>44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Ariel</vt:lpstr>
      <vt:lpstr>Calibri</vt:lpstr>
      <vt:lpstr>Georgia</vt:lpstr>
      <vt:lpstr>Times New Roman</vt:lpstr>
      <vt:lpstr>Office Theme</vt:lpstr>
      <vt:lpstr>Data Dashboard Development for EHDI  1-3-6 Tracking and Follow-up</vt:lpstr>
      <vt:lpstr>RI EHDI Dashboard – Landing Page</vt:lpstr>
      <vt:lpstr>RI EHDI Dashboard</vt:lpstr>
      <vt:lpstr>RI EHDI Dashboard</vt:lpstr>
      <vt:lpstr>RI EHDI Dashboard</vt:lpstr>
      <vt:lpstr>RI EHDI Dashboard</vt:lpstr>
      <vt:lpstr>RI EHDI Dashboard</vt:lpstr>
      <vt:lpstr>RI EHDI Dashboard</vt:lpstr>
      <vt:lpstr>EHDI-IS Reports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Byrns, Michael (RIDOH)</dc:creator>
  <cp:lastModifiedBy>Amore, Ellen (RIDOH)</cp:lastModifiedBy>
  <cp:revision>71</cp:revision>
  <cp:lastPrinted>2020-03-03T22:35:44Z</cp:lastPrinted>
  <dcterms:created xsi:type="dcterms:W3CDTF">2019-05-03T18:09:29Z</dcterms:created>
  <dcterms:modified xsi:type="dcterms:W3CDTF">2024-02-28T19:08:40Z</dcterms:modified>
</cp:coreProperties>
</file>