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32918400" cy="19202400"/>
  <p:notesSz cx="9296400" cy="14770100"/>
  <p:defaultTex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048">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9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83414-6666-AB80-4ECB-73CA8E267F56}" v="3" dt="2023-10-03T21:31:39.076"/>
    <p1510:client id="{4A24A3C3-8B2A-B1A2-8D1A-18B1FE41AE1C}" v="218" dt="2023-10-06T19:20:46.278"/>
    <p1510:client id="{AD77CC1E-62DA-D0F8-B956-83BC0B8E8BCE}" v="9" dt="2023-12-05T22:33:37.826"/>
    <p1510:client id="{C0B4D0D8-D5E3-CDFF-28E0-C1EC1FF77B51}" v="216" dt="2023-10-06T13:32:12.145"/>
    <p1510:client id="{EC800B84-34E6-AFF9-B322-75EEAE1298EF}" v="100" dt="2023-10-10T22:27:51.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34"/>
    <p:restoredTop sz="94660"/>
  </p:normalViewPr>
  <p:slideViewPr>
    <p:cSldViewPr>
      <p:cViewPr varScale="1">
        <p:scale>
          <a:sx n="41" d="100"/>
          <a:sy n="41" d="100"/>
        </p:scale>
        <p:origin x="768" y="72"/>
      </p:cViewPr>
      <p:guideLst>
        <p:guide orient="horz" pos="6048"/>
        <p:guide pos="103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tlin, Andrea" userId="S::andrea.gatlin@childrenscolorado.org::c05a598b-52fd-4254-beeb-0547283fe275" providerId="AD" clId="Web-{C0B4D0D8-D5E3-CDFF-28E0-C1EC1FF77B51}"/>
    <pc:docChg chg="modSld">
      <pc:chgData name="Gatlin, Andrea" userId="S::andrea.gatlin@childrenscolorado.org::c05a598b-52fd-4254-beeb-0547283fe275" providerId="AD" clId="Web-{C0B4D0D8-D5E3-CDFF-28E0-C1EC1FF77B51}" dt="2023-10-06T13:31:46.254" v="98" actId="20577"/>
      <pc:docMkLst>
        <pc:docMk/>
      </pc:docMkLst>
      <pc:sldChg chg="modSp">
        <pc:chgData name="Gatlin, Andrea" userId="S::andrea.gatlin@childrenscolorado.org::c05a598b-52fd-4254-beeb-0547283fe275" providerId="AD" clId="Web-{C0B4D0D8-D5E3-CDFF-28E0-C1EC1FF77B51}" dt="2023-10-06T13:31:46.254" v="98" actId="20577"/>
        <pc:sldMkLst>
          <pc:docMk/>
          <pc:sldMk cId="0" sldId="257"/>
        </pc:sldMkLst>
        <pc:spChg chg="mod">
          <ac:chgData name="Gatlin, Andrea" userId="S::andrea.gatlin@childrenscolorado.org::c05a598b-52fd-4254-beeb-0547283fe275" providerId="AD" clId="Web-{C0B4D0D8-D5E3-CDFF-28E0-C1EC1FF77B51}" dt="2023-10-06T13:30:35.738" v="85" actId="1076"/>
          <ac:spMkLst>
            <pc:docMk/>
            <pc:sldMk cId="0" sldId="257"/>
            <ac:spMk id="20" creationId="{C45AE494-F9C6-DFEF-DF23-AAB0670CE4FA}"/>
          </ac:spMkLst>
        </pc:spChg>
        <pc:spChg chg="mod">
          <ac:chgData name="Gatlin, Andrea" userId="S::andrea.gatlin@childrenscolorado.org::c05a598b-52fd-4254-beeb-0547283fe275" providerId="AD" clId="Web-{C0B4D0D8-D5E3-CDFF-28E0-C1EC1FF77B51}" dt="2023-10-06T13:30:44.972" v="86" actId="1076"/>
          <ac:spMkLst>
            <pc:docMk/>
            <pc:sldMk cId="0" sldId="257"/>
            <ac:spMk id="26" creationId="{E78FB88B-63C4-814B-AFEB-B58A5849DD51}"/>
          </ac:spMkLst>
        </pc:spChg>
        <pc:spChg chg="mod modVis">
          <ac:chgData name="Gatlin, Andrea" userId="S::andrea.gatlin@childrenscolorado.org::c05a598b-52fd-4254-beeb-0547283fe275" providerId="AD" clId="Web-{C0B4D0D8-D5E3-CDFF-28E0-C1EC1FF77B51}" dt="2023-10-06T13:31:46.254" v="98" actId="20577"/>
          <ac:spMkLst>
            <pc:docMk/>
            <pc:sldMk cId="0" sldId="257"/>
            <ac:spMk id="35" creationId="{1AE53E16-6571-03E5-DBDE-0A0DD9A2F5E8}"/>
          </ac:spMkLst>
        </pc:spChg>
        <pc:spChg chg="mod">
          <ac:chgData name="Gatlin, Andrea" userId="S::andrea.gatlin@childrenscolorado.org::c05a598b-52fd-4254-beeb-0547283fe275" providerId="AD" clId="Web-{C0B4D0D8-D5E3-CDFF-28E0-C1EC1FF77B51}" dt="2023-10-06T13:29:41.253" v="82" actId="20577"/>
          <ac:spMkLst>
            <pc:docMk/>
            <pc:sldMk cId="0" sldId="257"/>
            <ac:spMk id="36" creationId="{9161672A-CEEA-41A3-6ECF-B708088C8F10}"/>
          </ac:spMkLst>
        </pc:spChg>
        <pc:spChg chg="mod modVis">
          <ac:chgData name="Gatlin, Andrea" userId="S::andrea.gatlin@childrenscolorado.org::c05a598b-52fd-4254-beeb-0547283fe275" providerId="AD" clId="Web-{C0B4D0D8-D5E3-CDFF-28E0-C1EC1FF77B51}" dt="2023-10-06T13:31:34.207" v="97" actId="1076"/>
          <ac:spMkLst>
            <pc:docMk/>
            <pc:sldMk cId="0" sldId="257"/>
            <ac:spMk id="39" creationId="{CF4ABCCF-9737-0420-06D1-ED0FA3BB6DFE}"/>
          </ac:spMkLst>
        </pc:spChg>
        <pc:cxnChg chg="mod">
          <ac:chgData name="Gatlin, Andrea" userId="S::andrea.gatlin@childrenscolorado.org::c05a598b-52fd-4254-beeb-0547283fe275" providerId="AD" clId="Web-{C0B4D0D8-D5E3-CDFF-28E0-C1EC1FF77B51}" dt="2023-10-06T13:31:19.426" v="93" actId="1076"/>
          <ac:cxnSpMkLst>
            <pc:docMk/>
            <pc:sldMk cId="0" sldId="257"/>
            <ac:cxnSpMk id="31" creationId="{5331C432-593A-DF80-1F3D-21CE4A3D599A}"/>
          </ac:cxnSpMkLst>
        </pc:cxnChg>
        <pc:cxnChg chg="mod modVis">
          <ac:chgData name="Gatlin, Andrea" userId="S::andrea.gatlin@childrenscolorado.org::c05a598b-52fd-4254-beeb-0547283fe275" providerId="AD" clId="Web-{C0B4D0D8-D5E3-CDFF-28E0-C1EC1FF77B51}" dt="2023-10-06T13:30:56.003" v="90" actId="1076"/>
          <ac:cxnSpMkLst>
            <pc:docMk/>
            <pc:sldMk cId="0" sldId="257"/>
            <ac:cxnSpMk id="32" creationId="{8EE25B92-DDC3-BD1A-B1F6-73F4F19BB2B5}"/>
          </ac:cxnSpMkLst>
        </pc:cxnChg>
      </pc:sldChg>
    </pc:docChg>
  </pc:docChgLst>
  <pc:docChgLst>
    <pc:chgData name="Gatlin, Andrea" userId="S::andrea.gatlin@childrenscolorado.org::c05a598b-52fd-4254-beeb-0547283fe275" providerId="AD" clId="Web-{AD77CC1E-62DA-D0F8-B956-83BC0B8E8BCE}"/>
    <pc:docChg chg="modSld">
      <pc:chgData name="Gatlin, Andrea" userId="S::andrea.gatlin@childrenscolorado.org::c05a598b-52fd-4254-beeb-0547283fe275" providerId="AD" clId="Web-{AD77CC1E-62DA-D0F8-B956-83BC0B8E8BCE}" dt="2023-12-05T22:33:37.826" v="7"/>
      <pc:docMkLst>
        <pc:docMk/>
      </pc:docMkLst>
      <pc:sldChg chg="modSp">
        <pc:chgData name="Gatlin, Andrea" userId="S::andrea.gatlin@childrenscolorado.org::c05a598b-52fd-4254-beeb-0547283fe275" providerId="AD" clId="Web-{AD77CC1E-62DA-D0F8-B956-83BC0B8E8BCE}" dt="2023-12-05T22:33:37.826" v="7"/>
        <pc:sldMkLst>
          <pc:docMk/>
          <pc:sldMk cId="0" sldId="257"/>
        </pc:sldMkLst>
        <pc:spChg chg="mod">
          <ac:chgData name="Gatlin, Andrea" userId="S::andrea.gatlin@childrenscolorado.org::c05a598b-52fd-4254-beeb-0547283fe275" providerId="AD" clId="Web-{AD77CC1E-62DA-D0F8-B956-83BC0B8E8BCE}" dt="2023-12-05T22:33:33.294" v="5" actId="20577"/>
          <ac:spMkLst>
            <pc:docMk/>
            <pc:sldMk cId="0" sldId="257"/>
            <ac:spMk id="22" creationId="{C8A0EB57-AB3C-0DE3-882A-88908D995461}"/>
          </ac:spMkLst>
        </pc:spChg>
        <pc:spChg chg="mod modVis">
          <ac:chgData name="Gatlin, Andrea" userId="S::andrea.gatlin@childrenscolorado.org::c05a598b-52fd-4254-beeb-0547283fe275" providerId="AD" clId="Web-{AD77CC1E-62DA-D0F8-B956-83BC0B8E8BCE}" dt="2023-12-05T22:33:37.826" v="7"/>
          <ac:spMkLst>
            <pc:docMk/>
            <pc:sldMk cId="0" sldId="257"/>
            <ac:spMk id="40" creationId="{BF6FB669-B9B5-B8C9-943A-823D2A7BD94E}"/>
          </ac:spMkLst>
        </pc:spChg>
        <pc:cxnChg chg="mod modVis">
          <ac:chgData name="Gatlin, Andrea" userId="S::andrea.gatlin@childrenscolorado.org::c05a598b-52fd-4254-beeb-0547283fe275" providerId="AD" clId="Web-{AD77CC1E-62DA-D0F8-B956-83BC0B8E8BCE}" dt="2023-12-05T22:33:36.654" v="6"/>
          <ac:cxnSpMkLst>
            <pc:docMk/>
            <pc:sldMk cId="0" sldId="257"/>
            <ac:cxnSpMk id="34" creationId="{E33A4A25-61BE-698E-4C03-D1B29F06FD94}"/>
          </ac:cxnSpMkLst>
        </pc:cxnChg>
      </pc:sldChg>
    </pc:docChg>
  </pc:docChgLst>
  <pc:docChgLst>
    <pc:chgData name="Gatlin, Andrea" userId="S::andrea.gatlin@childrenscolorado.org::c05a598b-52fd-4254-beeb-0547283fe275" providerId="AD" clId="Web-{48383414-6666-AB80-4ECB-73CA8E267F56}"/>
    <pc:docChg chg="modSld">
      <pc:chgData name="Gatlin, Andrea" userId="S::andrea.gatlin@childrenscolorado.org::c05a598b-52fd-4254-beeb-0547283fe275" providerId="AD" clId="Web-{48383414-6666-AB80-4ECB-73CA8E267F56}" dt="2023-10-03T21:31:39.076" v="2" actId="1076"/>
      <pc:docMkLst>
        <pc:docMk/>
      </pc:docMkLst>
      <pc:sldChg chg="delSp modSp">
        <pc:chgData name="Gatlin, Andrea" userId="S::andrea.gatlin@childrenscolorado.org::c05a598b-52fd-4254-beeb-0547283fe275" providerId="AD" clId="Web-{48383414-6666-AB80-4ECB-73CA8E267F56}" dt="2023-10-03T21:31:39.076" v="2" actId="1076"/>
        <pc:sldMkLst>
          <pc:docMk/>
          <pc:sldMk cId="0" sldId="257"/>
        </pc:sldMkLst>
        <pc:spChg chg="mod">
          <ac:chgData name="Gatlin, Andrea" userId="S::andrea.gatlin@childrenscolorado.org::c05a598b-52fd-4254-beeb-0547283fe275" providerId="AD" clId="Web-{48383414-6666-AB80-4ECB-73CA8E267F56}" dt="2023-10-03T21:31:34.482" v="1" actId="1076"/>
          <ac:spMkLst>
            <pc:docMk/>
            <pc:sldMk cId="0" sldId="257"/>
            <ac:spMk id="27" creationId="{FF7627C0-675F-1C3B-D51F-D605CF2AF94F}"/>
          </ac:spMkLst>
        </pc:spChg>
        <pc:picChg chg="mod">
          <ac:chgData name="Gatlin, Andrea" userId="S::andrea.gatlin@childrenscolorado.org::c05a598b-52fd-4254-beeb-0547283fe275" providerId="AD" clId="Web-{48383414-6666-AB80-4ECB-73CA8E267F56}" dt="2023-10-03T21:31:39.076" v="2" actId="1076"/>
          <ac:picMkLst>
            <pc:docMk/>
            <pc:sldMk cId="0" sldId="257"/>
            <ac:picMk id="50" creationId="{F6FE0A40-CE14-60E6-E61B-681594794498}"/>
          </ac:picMkLst>
        </pc:picChg>
        <pc:picChg chg="del">
          <ac:chgData name="Gatlin, Andrea" userId="S::andrea.gatlin@childrenscolorado.org::c05a598b-52fd-4254-beeb-0547283fe275" providerId="AD" clId="Web-{48383414-6666-AB80-4ECB-73CA8E267F56}" dt="2023-10-03T21:31:27.920" v="0"/>
          <ac:picMkLst>
            <pc:docMk/>
            <pc:sldMk cId="0" sldId="257"/>
            <ac:picMk id="52" creationId="{00000000-0000-0000-0000-000000000000}"/>
          </ac:picMkLst>
        </pc:picChg>
      </pc:sldChg>
    </pc:docChg>
  </pc:docChgLst>
  <pc:docChgLst>
    <pc:chgData name="Gatlin, Andrea" userId="S::andrea.gatlin@childrenscolorado.org::c05a598b-52fd-4254-beeb-0547283fe275" providerId="AD" clId="Web-{4A24A3C3-8B2A-B1A2-8D1A-18B1FE41AE1C}"/>
    <pc:docChg chg="modSld">
      <pc:chgData name="Gatlin, Andrea" userId="S::andrea.gatlin@childrenscolorado.org::c05a598b-52fd-4254-beeb-0547283fe275" providerId="AD" clId="Web-{4A24A3C3-8B2A-B1A2-8D1A-18B1FE41AE1C}" dt="2023-10-06T19:20:46.278" v="114" actId="1076"/>
      <pc:docMkLst>
        <pc:docMk/>
      </pc:docMkLst>
      <pc:sldChg chg="modSp">
        <pc:chgData name="Gatlin, Andrea" userId="S::andrea.gatlin@childrenscolorado.org::c05a598b-52fd-4254-beeb-0547283fe275" providerId="AD" clId="Web-{4A24A3C3-8B2A-B1A2-8D1A-18B1FE41AE1C}" dt="2023-10-06T19:20:46.278" v="114" actId="1076"/>
        <pc:sldMkLst>
          <pc:docMk/>
          <pc:sldMk cId="0" sldId="257"/>
        </pc:sldMkLst>
        <pc:spChg chg="mod">
          <ac:chgData name="Gatlin, Andrea" userId="S::andrea.gatlin@childrenscolorado.org::c05a598b-52fd-4254-beeb-0547283fe275" providerId="AD" clId="Web-{4A24A3C3-8B2A-B1A2-8D1A-18B1FE41AE1C}" dt="2023-10-06T19:17:23.961" v="69" actId="1076"/>
          <ac:spMkLst>
            <pc:docMk/>
            <pc:sldMk cId="0" sldId="257"/>
            <ac:spMk id="21" creationId="{0F8E63F0-1261-D52A-4144-0EFB8D15E3CE}"/>
          </ac:spMkLst>
        </pc:spChg>
        <pc:spChg chg="mod">
          <ac:chgData name="Gatlin, Andrea" userId="S::andrea.gatlin@childrenscolorado.org::c05a598b-52fd-4254-beeb-0547283fe275" providerId="AD" clId="Web-{4A24A3C3-8B2A-B1A2-8D1A-18B1FE41AE1C}" dt="2023-10-06T19:16:10.443" v="58" actId="1076"/>
          <ac:spMkLst>
            <pc:docMk/>
            <pc:sldMk cId="0" sldId="257"/>
            <ac:spMk id="22" creationId="{C8A0EB57-AB3C-0DE3-882A-88908D995461}"/>
          </ac:spMkLst>
        </pc:spChg>
        <pc:spChg chg="mod">
          <ac:chgData name="Gatlin, Andrea" userId="S::andrea.gatlin@childrenscolorado.org::c05a598b-52fd-4254-beeb-0547283fe275" providerId="AD" clId="Web-{4A24A3C3-8B2A-B1A2-8D1A-18B1FE41AE1C}" dt="2023-10-06T19:17:56.727" v="73" actId="1076"/>
          <ac:spMkLst>
            <pc:docMk/>
            <pc:sldMk cId="0" sldId="257"/>
            <ac:spMk id="27" creationId="{FF7627C0-675F-1C3B-D51F-D605CF2AF94F}"/>
          </ac:spMkLst>
        </pc:spChg>
        <pc:spChg chg="mod modVis">
          <ac:chgData name="Gatlin, Andrea" userId="S::andrea.gatlin@childrenscolorado.org::c05a598b-52fd-4254-beeb-0547283fe275" providerId="AD" clId="Web-{4A24A3C3-8B2A-B1A2-8D1A-18B1FE41AE1C}" dt="2023-10-06T19:17:49.915" v="72"/>
          <ac:spMkLst>
            <pc:docMk/>
            <pc:sldMk cId="0" sldId="257"/>
            <ac:spMk id="35" creationId="{1AE53E16-6571-03E5-DBDE-0A0DD9A2F5E8}"/>
          </ac:spMkLst>
        </pc:spChg>
        <pc:spChg chg="mod">
          <ac:chgData name="Gatlin, Andrea" userId="S::andrea.gatlin@childrenscolorado.org::c05a598b-52fd-4254-beeb-0547283fe275" providerId="AD" clId="Web-{4A24A3C3-8B2A-B1A2-8D1A-18B1FE41AE1C}" dt="2023-10-06T19:17:38.571" v="71" actId="1076"/>
          <ac:spMkLst>
            <pc:docMk/>
            <pc:sldMk cId="0" sldId="257"/>
            <ac:spMk id="36" creationId="{9161672A-CEEA-41A3-6ECF-B708088C8F10}"/>
          </ac:spMkLst>
        </pc:spChg>
        <pc:spChg chg="mod modVis">
          <ac:chgData name="Gatlin, Andrea" userId="S::andrea.gatlin@childrenscolorado.org::c05a598b-52fd-4254-beeb-0547283fe275" providerId="AD" clId="Web-{4A24A3C3-8B2A-B1A2-8D1A-18B1FE41AE1C}" dt="2023-10-06T19:16:31.241" v="65"/>
          <ac:spMkLst>
            <pc:docMk/>
            <pc:sldMk cId="0" sldId="257"/>
            <ac:spMk id="39" creationId="{CF4ABCCF-9737-0420-06D1-ED0FA3BB6DFE}"/>
          </ac:spMkLst>
        </pc:spChg>
        <pc:spChg chg="mod modVis">
          <ac:chgData name="Gatlin, Andrea" userId="S::andrea.gatlin@childrenscolorado.org::c05a598b-52fd-4254-beeb-0547283fe275" providerId="AD" clId="Web-{4A24A3C3-8B2A-B1A2-8D1A-18B1FE41AE1C}" dt="2023-10-06T19:19:50.027" v="113" actId="20577"/>
          <ac:spMkLst>
            <pc:docMk/>
            <pc:sldMk cId="0" sldId="257"/>
            <ac:spMk id="40" creationId="{BF6FB669-B9B5-B8C9-943A-823D2A7BD94E}"/>
          </ac:spMkLst>
        </pc:spChg>
        <pc:picChg chg="mod">
          <ac:chgData name="Gatlin, Andrea" userId="S::andrea.gatlin@childrenscolorado.org::c05a598b-52fd-4254-beeb-0547283fe275" providerId="AD" clId="Web-{4A24A3C3-8B2A-B1A2-8D1A-18B1FE41AE1C}" dt="2023-10-06T19:20:46.278" v="114" actId="1076"/>
          <ac:picMkLst>
            <pc:docMk/>
            <pc:sldMk cId="0" sldId="257"/>
            <ac:picMk id="50" creationId="{F6FE0A40-CE14-60E6-E61B-681594794498}"/>
          </ac:picMkLst>
        </pc:picChg>
        <pc:cxnChg chg="mod">
          <ac:chgData name="Gatlin, Andrea" userId="S::andrea.gatlin@childrenscolorado.org::c05a598b-52fd-4254-beeb-0547283fe275" providerId="AD" clId="Web-{4A24A3C3-8B2A-B1A2-8D1A-18B1FE41AE1C}" dt="2023-10-06T19:17:32.945" v="70" actId="1076"/>
          <ac:cxnSpMkLst>
            <pc:docMk/>
            <pc:sldMk cId="0" sldId="257"/>
            <ac:cxnSpMk id="33" creationId="{CD5CD092-03FF-5A8B-A96F-A33A44E92EAF}"/>
          </ac:cxnSpMkLst>
        </pc:cxnChg>
        <pc:cxnChg chg="mod">
          <ac:chgData name="Gatlin, Andrea" userId="S::andrea.gatlin@childrenscolorado.org::c05a598b-52fd-4254-beeb-0547283fe275" providerId="AD" clId="Web-{4A24A3C3-8B2A-B1A2-8D1A-18B1FE41AE1C}" dt="2023-10-06T19:16:27.069" v="64" actId="1076"/>
          <ac:cxnSpMkLst>
            <pc:docMk/>
            <pc:sldMk cId="0" sldId="257"/>
            <ac:cxnSpMk id="34" creationId="{E33A4A25-61BE-698E-4C03-D1B29F06FD94}"/>
          </ac:cxnSpMkLst>
        </pc:cxnChg>
      </pc:sldChg>
    </pc:docChg>
  </pc:docChgLst>
  <pc:docChgLst>
    <pc:chgData name="Gatlin, Andrea" userId="S::andrea.gatlin@childrenscolorado.org::c05a598b-52fd-4254-beeb-0547283fe275" providerId="AD" clId="Web-{EC800B84-34E6-AFF9-B322-75EEAE1298EF}"/>
    <pc:docChg chg="modSld">
      <pc:chgData name="Gatlin, Andrea" userId="S::andrea.gatlin@childrenscolorado.org::c05a598b-52fd-4254-beeb-0547283fe275" providerId="AD" clId="Web-{EC800B84-34E6-AFF9-B322-75EEAE1298EF}" dt="2023-10-10T22:27:51.120" v="90" actId="1076"/>
      <pc:docMkLst>
        <pc:docMk/>
      </pc:docMkLst>
      <pc:sldChg chg="modSp">
        <pc:chgData name="Gatlin, Andrea" userId="S::andrea.gatlin@childrenscolorado.org::c05a598b-52fd-4254-beeb-0547283fe275" providerId="AD" clId="Web-{EC800B84-34E6-AFF9-B322-75EEAE1298EF}" dt="2023-10-10T22:27:51.120" v="90" actId="1076"/>
        <pc:sldMkLst>
          <pc:docMk/>
          <pc:sldMk cId="0" sldId="257"/>
        </pc:sldMkLst>
        <pc:spChg chg="mod">
          <ac:chgData name="Gatlin, Andrea" userId="S::andrea.gatlin@childrenscolorado.org::c05a598b-52fd-4254-beeb-0547283fe275" providerId="AD" clId="Web-{EC800B84-34E6-AFF9-B322-75EEAE1298EF}" dt="2023-10-10T22:21:38.627" v="74" actId="20577"/>
          <ac:spMkLst>
            <pc:docMk/>
            <pc:sldMk cId="0" sldId="257"/>
            <ac:spMk id="25" creationId="{0A9FCF20-E68B-E3D8-E996-2CD0A7DA6D82}"/>
          </ac:spMkLst>
        </pc:spChg>
        <pc:spChg chg="mod">
          <ac:chgData name="Gatlin, Andrea" userId="S::andrea.gatlin@childrenscolorado.org::c05a598b-52fd-4254-beeb-0547283fe275" providerId="AD" clId="Web-{EC800B84-34E6-AFF9-B322-75EEAE1298EF}" dt="2023-10-10T22:24:07.271" v="81" actId="20577"/>
          <ac:spMkLst>
            <pc:docMk/>
            <pc:sldMk cId="0" sldId="257"/>
            <ac:spMk id="35" creationId="{1AE53E16-6571-03E5-DBDE-0A0DD9A2F5E8}"/>
          </ac:spMkLst>
        </pc:spChg>
        <pc:spChg chg="mod">
          <ac:chgData name="Gatlin, Andrea" userId="S::andrea.gatlin@childrenscolorado.org::c05a598b-52fd-4254-beeb-0547283fe275" providerId="AD" clId="Web-{EC800B84-34E6-AFF9-B322-75EEAE1298EF}" dt="2023-10-10T22:27:10.306" v="85" actId="20577"/>
          <ac:spMkLst>
            <pc:docMk/>
            <pc:sldMk cId="0" sldId="257"/>
            <ac:spMk id="36" creationId="{9161672A-CEEA-41A3-6ECF-B708088C8F10}"/>
          </ac:spMkLst>
        </pc:spChg>
        <pc:spChg chg="mod">
          <ac:chgData name="Gatlin, Andrea" userId="S::andrea.gatlin@childrenscolorado.org::c05a598b-52fd-4254-beeb-0547283fe275" providerId="AD" clId="Web-{EC800B84-34E6-AFF9-B322-75EEAE1298EF}" dt="2023-10-10T22:27:45.979" v="89" actId="1076"/>
          <ac:spMkLst>
            <pc:docMk/>
            <pc:sldMk cId="0" sldId="257"/>
            <ac:spMk id="44" creationId="{2FF3791A-356A-A9A6-2904-E88B41F92A58}"/>
          </ac:spMkLst>
        </pc:spChg>
        <pc:spChg chg="mod">
          <ac:chgData name="Gatlin, Andrea" userId="S::andrea.gatlin@childrenscolorado.org::c05a598b-52fd-4254-beeb-0547283fe275" providerId="AD" clId="Web-{EC800B84-34E6-AFF9-B322-75EEAE1298EF}" dt="2023-10-10T22:27:51.120" v="90" actId="1076"/>
          <ac:spMkLst>
            <pc:docMk/>
            <pc:sldMk cId="0" sldId="257"/>
            <ac:spMk id="47" creationId="{8D1ABCD4-EDDD-657C-B43D-46BBF52B69DC}"/>
          </ac:spMkLst>
        </pc:spChg>
        <pc:graphicFrameChg chg="mod">
          <ac:chgData name="Gatlin, Andrea" userId="S::andrea.gatlin@childrenscolorado.org::c05a598b-52fd-4254-beeb-0547283fe275" providerId="AD" clId="Web-{EC800B84-34E6-AFF9-B322-75EEAE1298EF}" dt="2023-10-10T22:19:38.234" v="43" actId="1076"/>
          <ac:graphicFrameMkLst>
            <pc:docMk/>
            <pc:sldMk cId="0" sldId="257"/>
            <ac:graphicFrameMk id="43" creationId="{706E8924-6B39-6EE7-91F2-56287AC3096D}"/>
          </ac:graphicFrameMkLst>
        </pc:graphicFrameChg>
        <pc:graphicFrameChg chg="mod modGraphic">
          <ac:chgData name="Gatlin, Andrea" userId="S::andrea.gatlin@childrenscolorado.org::c05a598b-52fd-4254-beeb-0547283fe275" providerId="AD" clId="Web-{EC800B84-34E6-AFF9-B322-75EEAE1298EF}" dt="2023-10-10T22:27:30.604" v="87"/>
          <ac:graphicFrameMkLst>
            <pc:docMk/>
            <pc:sldMk cId="0" sldId="257"/>
            <ac:graphicFrameMk id="51" creationId="{D63FD87E-8EC9-6BC7-3B4B-7EEC5077C871}"/>
          </ac:graphicFrameMkLst>
        </pc:graphicFrameChg>
        <pc:picChg chg="mod">
          <ac:chgData name="Gatlin, Andrea" userId="S::andrea.gatlin@childrenscolorado.org::c05a598b-52fd-4254-beeb-0547283fe275" providerId="AD" clId="Web-{EC800B84-34E6-AFF9-B322-75EEAE1298EF}" dt="2023-10-10T22:26:05.321" v="83" actId="1076"/>
          <ac:picMkLst>
            <pc:docMk/>
            <pc:sldMk cId="0" sldId="257"/>
            <ac:picMk id="13330" creationId="{00000000-0000-0000-0000-000000000000}"/>
          </ac:picMkLst>
        </pc:picChg>
        <pc:picChg chg="mod">
          <ac:chgData name="Gatlin, Andrea" userId="S::andrea.gatlin@childrenscolorado.org::c05a598b-52fd-4254-beeb-0547283fe275" providerId="AD" clId="Web-{EC800B84-34E6-AFF9-B322-75EEAE1298EF}" dt="2023-10-10T22:25:53.164" v="82" actId="1076"/>
          <ac:picMkLst>
            <pc:docMk/>
            <pc:sldMk cId="0" sldId="257"/>
            <ac:picMk id="13332" creationId="{00000000-0000-0000-0000-000000000000}"/>
          </ac:picMkLst>
        </pc:picChg>
      </pc:sldChg>
    </pc:docChg>
  </pc:docChgLst>
</pc:chgInfo>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rgbClr val="000000"/>
                </a:solidFill>
                <a:effectLst/>
                <a:latin typeface="+mn-lt"/>
                <a:ea typeface="+mn-ea"/>
                <a:cs typeface="+mn-cs"/>
              </a:defRPr>
            </a:pPr>
            <a:r>
              <a:rPr lang="en-US">
                <a:solidFill>
                  <a:srgbClr val="000000"/>
                </a:solidFill>
              </a:rPr>
              <a:t>Home Birth Rate Comparison</a:t>
            </a:r>
          </a:p>
        </c:rich>
      </c:tx>
      <c:layout>
        <c:manualLayout>
          <c:xMode val="edge"/>
          <c:yMode val="edge"/>
          <c:x val="0.24277404676009914"/>
          <c:y val="2.0192861130809307E-2"/>
        </c:manualLayout>
      </c:layout>
      <c:overlay val="0"/>
      <c:spPr>
        <a:noFill/>
        <a:ln>
          <a:noFill/>
        </a:ln>
        <a:effectLst/>
      </c:spPr>
      <c:txPr>
        <a:bodyPr rot="0" spcFirstLastPara="1" vertOverflow="ellipsis" vert="horz" wrap="square" anchor="ctr" anchorCtr="1"/>
        <a:lstStyle/>
        <a:p>
          <a:pPr>
            <a:defRPr b="0" i="0" u="none" strike="noStrike" kern="1200" baseline="0">
              <a:solidFill>
                <a:srgbClr val="000000"/>
              </a:solidFill>
              <a:effectLst/>
              <a:latin typeface="+mn-lt"/>
              <a:ea typeface="+mn-ea"/>
              <a:cs typeface="+mn-cs"/>
            </a:defRPr>
          </a:pPr>
          <a:endParaRPr lang="en-US"/>
        </a:p>
      </c:txPr>
    </c:title>
    <c:autoTitleDeleted val="0"/>
    <c:plotArea>
      <c:layout>
        <c:manualLayout>
          <c:layoutTarget val="inner"/>
          <c:xMode val="edge"/>
          <c:yMode val="edge"/>
          <c:x val="0.13201637578004147"/>
          <c:y val="0.19597882771041397"/>
          <c:w val="0.83357777122725119"/>
          <c:h val="0.58643348952322372"/>
        </c:manualLayout>
      </c:layout>
      <c:barChart>
        <c:barDir val="col"/>
        <c:grouping val="clustered"/>
        <c:varyColors val="0"/>
        <c:ser>
          <c:idx val="0"/>
          <c:order val="0"/>
          <c:tx>
            <c:strRef>
              <c:f>Sheet1!$B$1</c:f>
              <c:strCache>
                <c:ptCount val="1"/>
                <c:pt idx="0">
                  <c:v>Home Birth Rate</c:v>
                </c:pt>
              </c:strCache>
            </c:strRef>
          </c:tx>
          <c:spPr>
            <a:solidFill>
              <a:schemeClr val="accent6"/>
            </a:solidFill>
            <a:ln>
              <a:noFill/>
            </a:ln>
            <a:effectLst>
              <a:outerShdw blurRad="76200" dir="18900000" sy="23000" kx="-1200000" algn="bl" rotWithShape="0">
                <a:prstClr val="black">
                  <a:alpha val="20000"/>
                </a:prstClr>
              </a:outerShdw>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93-4B39-BE63-0994CE223698}"/>
                </c:ext>
              </c:extLst>
            </c:dLbl>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4A93-4B39-BE63-0994CE22369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Colorado</c:v>
                </c:pt>
                <c:pt idx="1">
                  <c:v>Idaho</c:v>
                </c:pt>
                <c:pt idx="2">
                  <c:v>Montana</c:v>
                </c:pt>
                <c:pt idx="3">
                  <c:v>Alaska</c:v>
                </c:pt>
                <c:pt idx="4">
                  <c:v>Guatemala</c:v>
                </c:pt>
              </c:strCache>
            </c:strRef>
          </c:cat>
          <c:val>
            <c:numRef>
              <c:f>Sheet1!$B$2:$B$6</c:f>
              <c:numCache>
                <c:formatCode>0.00%</c:formatCode>
                <c:ptCount val="5"/>
                <c:pt idx="0">
                  <c:v>2.6100000000000002E-2</c:v>
                </c:pt>
                <c:pt idx="1">
                  <c:v>3.7699999999999997E-2</c:v>
                </c:pt>
                <c:pt idx="2">
                  <c:v>4.0800000000000003E-2</c:v>
                </c:pt>
                <c:pt idx="3">
                  <c:v>7.8799999999999995E-2</c:v>
                </c:pt>
                <c:pt idx="4" formatCode="0%">
                  <c:v>0.34</c:v>
                </c:pt>
              </c:numCache>
            </c:numRef>
          </c:val>
          <c:extLst>
            <c:ext xmlns:c16="http://schemas.microsoft.com/office/drawing/2014/chart" uri="{C3380CC4-5D6E-409C-BE32-E72D297353CC}">
              <c16:uniqueId val="{00000002-4A93-4B39-BE63-0994CE223698}"/>
            </c:ext>
          </c:extLst>
        </c:ser>
        <c:dLbls>
          <c:dLblPos val="inEnd"/>
          <c:showLegendKey val="0"/>
          <c:showVal val="1"/>
          <c:showCatName val="0"/>
          <c:showSerName val="0"/>
          <c:showPercent val="0"/>
          <c:showBubbleSize val="0"/>
        </c:dLbls>
        <c:gapWidth val="41"/>
        <c:axId val="543860872"/>
        <c:axId val="543861368"/>
      </c:barChart>
      <c:catAx>
        <c:axId val="543860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effectLst/>
                <a:latin typeface="+mn-lt"/>
                <a:ea typeface="+mn-ea"/>
                <a:cs typeface="+mn-cs"/>
              </a:defRPr>
            </a:pPr>
            <a:endParaRPr lang="en-US"/>
          </a:p>
        </c:txPr>
        <c:crossAx val="543861368"/>
        <c:crosses val="autoZero"/>
        <c:auto val="1"/>
        <c:lblAlgn val="ctr"/>
        <c:lblOffset val="100"/>
        <c:noMultiLvlLbl val="0"/>
      </c:catAx>
      <c:valAx>
        <c:axId val="543861368"/>
        <c:scaling>
          <c:orientation val="minMax"/>
        </c:scaling>
        <c:delete val="1"/>
        <c:axPos val="l"/>
        <c:title>
          <c:tx>
            <c:rich>
              <a:bodyPr rot="-5400000" spcFirstLastPara="1" vertOverflow="ellipsis" vert="horz" wrap="square" anchor="t" anchorCtr="1"/>
              <a:lstStyle/>
              <a:p>
                <a:pPr>
                  <a:defRPr sz="1400" b="1" i="0" u="none" strike="noStrike" kern="1200" baseline="0">
                    <a:solidFill>
                      <a:srgbClr val="000000"/>
                    </a:solidFill>
                    <a:latin typeface="+mn-lt"/>
                    <a:ea typeface="+mn-ea"/>
                    <a:cs typeface="+mn-cs"/>
                  </a:defRPr>
                </a:pPr>
                <a:r>
                  <a:rPr lang="en-US" sz="1400">
                    <a:solidFill>
                      <a:srgbClr val="000000"/>
                    </a:solidFill>
                  </a:rPr>
                  <a:t>% of births at home</a:t>
                </a:r>
              </a:p>
            </c:rich>
          </c:tx>
          <c:layout>
            <c:manualLayout>
              <c:xMode val="edge"/>
              <c:yMode val="edge"/>
              <c:x val="3.9671048244829317E-2"/>
              <c:y val="0.29320216074971167"/>
            </c:manualLayout>
          </c:layout>
          <c:overlay val="0"/>
          <c:spPr>
            <a:noFill/>
            <a:ln>
              <a:noFill/>
            </a:ln>
            <a:effectLst/>
          </c:spPr>
          <c:txPr>
            <a:bodyPr rot="-5400000" spcFirstLastPara="1" vertOverflow="ellipsis" vert="horz" wrap="square" anchor="t" anchorCtr="1"/>
            <a:lstStyle/>
            <a:p>
              <a:pPr>
                <a:defRPr sz="1400" b="1" i="0" u="none" strike="noStrike" kern="1200" baseline="0">
                  <a:solidFill>
                    <a:srgbClr val="000000"/>
                  </a:solidFill>
                  <a:latin typeface="+mn-lt"/>
                  <a:ea typeface="+mn-ea"/>
                  <a:cs typeface="+mn-cs"/>
                </a:defRPr>
              </a:pPr>
              <a:endParaRPr lang="en-US"/>
            </a:p>
          </c:txPr>
        </c:title>
        <c:numFmt formatCode="0%" sourceLinked="0"/>
        <c:majorTickMark val="none"/>
        <c:minorTickMark val="none"/>
        <c:tickLblPos val="nextTo"/>
        <c:crossAx val="543860872"/>
        <c:crosses val="autoZero"/>
        <c:crossBetween val="between"/>
        <c:minorUnit val="0.05"/>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57150" cap="flat" cmpd="sng" algn="ctr">
      <a:solidFill>
        <a:srgbClr val="000000"/>
      </a:solidFill>
      <a:round/>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rgbClr val="000000"/>
                </a:solidFill>
                <a:effectLst/>
                <a:latin typeface="+mn-lt"/>
                <a:ea typeface="+mn-ea"/>
                <a:cs typeface="+mn-cs"/>
              </a:defRPr>
            </a:pPr>
            <a:r>
              <a:rPr lang="en-US">
                <a:solidFill>
                  <a:srgbClr val="000000"/>
                </a:solidFill>
              </a:rPr>
              <a:t>Crude Birth Rate Comparison</a:t>
            </a:r>
          </a:p>
        </c:rich>
      </c:tx>
      <c:layout>
        <c:manualLayout>
          <c:xMode val="edge"/>
          <c:yMode val="edge"/>
          <c:x val="0.24525510755170002"/>
          <c:y val="1.7308166683550837E-2"/>
        </c:manualLayout>
      </c:layout>
      <c:overlay val="0"/>
      <c:spPr>
        <a:noFill/>
        <a:ln>
          <a:noFill/>
        </a:ln>
        <a:effectLst/>
      </c:spPr>
      <c:txPr>
        <a:bodyPr rot="0" spcFirstLastPara="1" vertOverflow="ellipsis" vert="horz" wrap="square" anchor="ctr" anchorCtr="1"/>
        <a:lstStyle/>
        <a:p>
          <a:pPr>
            <a:defRPr b="0" i="0" u="none" strike="noStrike" kern="1200" baseline="0">
              <a:solidFill>
                <a:srgbClr val="000000"/>
              </a:solidFill>
              <a:effectLst/>
              <a:latin typeface="+mn-lt"/>
              <a:ea typeface="+mn-ea"/>
              <a:cs typeface="+mn-cs"/>
            </a:defRPr>
          </a:pPr>
          <a:endParaRPr lang="en-US"/>
        </a:p>
      </c:txPr>
    </c:title>
    <c:autoTitleDeleted val="0"/>
    <c:plotArea>
      <c:layout/>
      <c:barChart>
        <c:barDir val="col"/>
        <c:grouping val="clustered"/>
        <c:varyColors val="0"/>
        <c:ser>
          <c:idx val="0"/>
          <c:order val="0"/>
          <c:tx>
            <c:strRef>
              <c:f>Sheet1!$I$1</c:f>
              <c:strCache>
                <c:ptCount val="1"/>
                <c:pt idx="0">
                  <c:v>Births per 1k population</c:v>
                </c:pt>
              </c:strCache>
            </c:strRef>
          </c:tx>
          <c:spPr>
            <a:solidFill>
              <a:schemeClr val="accent4"/>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Sheet1!$H$2:$H$6</c:f>
              <c:strCache>
                <c:ptCount val="5"/>
                <c:pt idx="0">
                  <c:v>Colorado</c:v>
                </c:pt>
                <c:pt idx="1">
                  <c:v>North Dakota</c:v>
                </c:pt>
                <c:pt idx="2">
                  <c:v>Alaska</c:v>
                </c:pt>
                <c:pt idx="3">
                  <c:v>Utah</c:v>
                </c:pt>
                <c:pt idx="4">
                  <c:v>Guatemala</c:v>
                </c:pt>
              </c:strCache>
            </c:strRef>
          </c:cat>
          <c:val>
            <c:numRef>
              <c:f>Sheet1!$I$2:$I$6</c:f>
              <c:numCache>
                <c:formatCode>General</c:formatCode>
                <c:ptCount val="5"/>
                <c:pt idx="0">
                  <c:v>10.5</c:v>
                </c:pt>
                <c:pt idx="1">
                  <c:v>12.6</c:v>
                </c:pt>
                <c:pt idx="2">
                  <c:v>12.7</c:v>
                </c:pt>
                <c:pt idx="3">
                  <c:v>13.8</c:v>
                </c:pt>
                <c:pt idx="4">
                  <c:v>21</c:v>
                </c:pt>
              </c:numCache>
            </c:numRef>
          </c:val>
          <c:extLst>
            <c:ext xmlns:c16="http://schemas.microsoft.com/office/drawing/2014/chart" uri="{C3380CC4-5D6E-409C-BE32-E72D297353CC}">
              <c16:uniqueId val="{00000000-13A0-4AC8-AF89-83C291959A6D}"/>
            </c:ext>
          </c:extLst>
        </c:ser>
        <c:dLbls>
          <c:dLblPos val="inEnd"/>
          <c:showLegendKey val="0"/>
          <c:showVal val="1"/>
          <c:showCatName val="0"/>
          <c:showSerName val="0"/>
          <c:showPercent val="0"/>
          <c:showBubbleSize val="0"/>
        </c:dLbls>
        <c:gapWidth val="41"/>
        <c:axId val="328003304"/>
        <c:axId val="327999832"/>
      </c:barChart>
      <c:catAx>
        <c:axId val="3280033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0000"/>
                </a:solidFill>
                <a:effectLst/>
                <a:latin typeface="+mn-lt"/>
                <a:ea typeface="+mn-ea"/>
                <a:cs typeface="+mn-cs"/>
              </a:defRPr>
            </a:pPr>
            <a:endParaRPr lang="en-US"/>
          </a:p>
        </c:txPr>
        <c:crossAx val="327999832"/>
        <c:crosses val="autoZero"/>
        <c:auto val="1"/>
        <c:lblAlgn val="ctr"/>
        <c:lblOffset val="100"/>
        <c:noMultiLvlLbl val="0"/>
      </c:catAx>
      <c:valAx>
        <c:axId val="327999832"/>
        <c:scaling>
          <c:orientation val="minMax"/>
        </c:scaling>
        <c:delete val="1"/>
        <c:axPos val="l"/>
        <c:title>
          <c:tx>
            <c:rich>
              <a:bodyPr rot="-5400000" spcFirstLastPara="1" vertOverflow="ellipsis" vert="horz" wrap="square" anchor="ctr" anchorCtr="1"/>
              <a:lstStyle/>
              <a:p>
                <a:pPr>
                  <a:defRPr sz="1400" b="1" i="0" u="none" strike="noStrike" kern="1200" baseline="0">
                    <a:solidFill>
                      <a:srgbClr val="000000"/>
                    </a:solidFill>
                    <a:latin typeface="+mn-lt"/>
                    <a:ea typeface="+mn-ea"/>
                    <a:cs typeface="+mn-cs"/>
                  </a:defRPr>
                </a:pPr>
                <a:r>
                  <a:rPr lang="en-US" sz="1400">
                    <a:solidFill>
                      <a:srgbClr val="000000"/>
                    </a:solidFill>
                  </a:rPr>
                  <a:t>Births per 1k population</a:t>
                </a:r>
              </a:p>
            </c:rich>
          </c:tx>
          <c:overlay val="0"/>
          <c:spPr>
            <a:noFill/>
            <a:ln>
              <a:noFill/>
            </a:ln>
            <a:effectLst/>
          </c:spPr>
          <c:txPr>
            <a:bodyPr rot="-540000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en-US"/>
            </a:p>
          </c:txPr>
        </c:title>
        <c:numFmt formatCode="General" sourceLinked="1"/>
        <c:majorTickMark val="none"/>
        <c:minorTickMark val="none"/>
        <c:tickLblPos val="nextTo"/>
        <c:crossAx val="32800330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57150" cap="flat" cmpd="sng" algn="ctr">
      <a:solidFill>
        <a:srgbClr val="000000"/>
      </a:solidFill>
      <a:round/>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5965191"/>
            <a:ext cx="27980640" cy="4116070"/>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937760" y="10881360"/>
            <a:ext cx="23042880" cy="4907280"/>
          </a:xfrm>
        </p:spPr>
        <p:txBody>
          <a:bodyPr/>
          <a:lstStyle>
            <a:lvl1pPr marL="0" indent="0" algn="ctr">
              <a:buNone/>
              <a:defRPr>
                <a:solidFill>
                  <a:schemeClr val="bg1"/>
                </a:solidFill>
              </a:defRPr>
            </a:lvl1pPr>
            <a:lvl2pPr marL="1332298" indent="0" algn="ctr">
              <a:buNone/>
              <a:defRPr>
                <a:solidFill>
                  <a:schemeClr val="tx1">
                    <a:tint val="75000"/>
                  </a:schemeClr>
                </a:solidFill>
              </a:defRPr>
            </a:lvl2pPr>
            <a:lvl3pPr marL="2664595" indent="0" algn="ctr">
              <a:buNone/>
              <a:defRPr>
                <a:solidFill>
                  <a:schemeClr val="tx1">
                    <a:tint val="75000"/>
                  </a:schemeClr>
                </a:solidFill>
              </a:defRPr>
            </a:lvl3pPr>
            <a:lvl4pPr marL="3996893" indent="0" algn="ctr">
              <a:buNone/>
              <a:defRPr>
                <a:solidFill>
                  <a:schemeClr val="tx1">
                    <a:tint val="75000"/>
                  </a:schemeClr>
                </a:solidFill>
              </a:defRPr>
            </a:lvl4pPr>
            <a:lvl5pPr marL="5329190" indent="0" algn="ctr">
              <a:buNone/>
              <a:defRPr>
                <a:solidFill>
                  <a:schemeClr val="tx1">
                    <a:tint val="75000"/>
                  </a:schemeClr>
                </a:solidFill>
              </a:defRPr>
            </a:lvl5pPr>
            <a:lvl6pPr marL="6661488" indent="0" algn="ctr">
              <a:buNone/>
              <a:defRPr>
                <a:solidFill>
                  <a:schemeClr val="tx1">
                    <a:tint val="75000"/>
                  </a:schemeClr>
                </a:solidFill>
              </a:defRPr>
            </a:lvl6pPr>
            <a:lvl7pPr marL="7993786" indent="0" algn="ctr">
              <a:buNone/>
              <a:defRPr>
                <a:solidFill>
                  <a:schemeClr val="tx1">
                    <a:tint val="75000"/>
                  </a:schemeClr>
                </a:solidFill>
              </a:defRPr>
            </a:lvl7pPr>
            <a:lvl8pPr marL="9326083" indent="0" algn="ctr">
              <a:buNone/>
              <a:defRPr>
                <a:solidFill>
                  <a:schemeClr val="tx1">
                    <a:tint val="75000"/>
                  </a:schemeClr>
                </a:solidFill>
              </a:defRPr>
            </a:lvl8pPr>
            <a:lvl9pPr marL="10658381"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65DDEB3-A618-4043-A292-713B3ADE48C2}" type="datetimeFigureOut">
              <a:rPr lang="en-US"/>
              <a:pPr>
                <a:defRPr/>
              </a:pPr>
              <a:t>12/5/2023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B60A1E-0D24-45DA-A464-139330D44EAC}" type="slidenum">
              <a:rPr lang="en-US" altLang="en-US"/>
              <a:pPr>
                <a:defRPr/>
              </a:pPr>
              <a:t>‹#›</a:t>
            </a:fld>
            <a:endParaRPr lang="en-US" altLang="en-US"/>
          </a:p>
        </p:txBody>
      </p:sp>
    </p:spTree>
    <p:extLst>
      <p:ext uri="{BB962C8B-B14F-4D97-AF65-F5344CB8AC3E}">
        <p14:creationId xmlns:p14="http://schemas.microsoft.com/office/powerpoint/2010/main" val="228045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7A0881D-4C67-4E41-AB44-5ADB40263108}" type="datetimeFigureOut">
              <a:rPr lang="en-US"/>
              <a:pPr>
                <a:defRPr/>
              </a:pPr>
              <a:t>12/5/2023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94AA55-2D84-47E8-8E7C-DDE91C67D5C3}" type="slidenum">
              <a:rPr lang="en-US" altLang="en-US"/>
              <a:pPr>
                <a:defRPr/>
              </a:pPr>
              <a:t>‹#›</a:t>
            </a:fld>
            <a:endParaRPr lang="en-US" altLang="en-US"/>
          </a:p>
        </p:txBody>
      </p:sp>
    </p:spTree>
    <p:extLst>
      <p:ext uri="{BB962C8B-B14F-4D97-AF65-F5344CB8AC3E}">
        <p14:creationId xmlns:p14="http://schemas.microsoft.com/office/powerpoint/2010/main" val="298140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85152" y="3689350"/>
            <a:ext cx="34067117" cy="7864538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72381" y="3689350"/>
            <a:ext cx="101664133" cy="786453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272458E-E791-4A10-AD6B-83171A5CB483}" type="datetimeFigureOut">
              <a:rPr lang="en-US"/>
              <a:pPr>
                <a:defRPr/>
              </a:pPr>
              <a:t>12/5/2023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1A14BD-BF0C-4B58-BC8B-30EE6CAE7AE1}" type="slidenum">
              <a:rPr lang="en-US" altLang="en-US"/>
              <a:pPr>
                <a:defRPr/>
              </a:pPr>
              <a:t>‹#›</a:t>
            </a:fld>
            <a:endParaRPr lang="en-US" altLang="en-US"/>
          </a:p>
        </p:txBody>
      </p:sp>
    </p:spTree>
    <p:extLst>
      <p:ext uri="{BB962C8B-B14F-4D97-AF65-F5344CB8AC3E}">
        <p14:creationId xmlns:p14="http://schemas.microsoft.com/office/powerpoint/2010/main" val="42906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BA51B8-B0B7-4580-952C-ACAB37B936D4}" type="datetimeFigureOut">
              <a:rPr lang="en-US"/>
              <a:pPr>
                <a:defRPr/>
              </a:pPr>
              <a:t>12/5/2023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1FECD1-5CF8-4001-B46E-54DDC97C878F}" type="slidenum">
              <a:rPr lang="en-US" altLang="en-US"/>
              <a:pPr>
                <a:defRPr/>
              </a:pPr>
              <a:t>‹#›</a:t>
            </a:fld>
            <a:endParaRPr lang="en-US" altLang="en-US"/>
          </a:p>
        </p:txBody>
      </p:sp>
    </p:spTree>
    <p:extLst>
      <p:ext uri="{BB962C8B-B14F-4D97-AF65-F5344CB8AC3E}">
        <p14:creationId xmlns:p14="http://schemas.microsoft.com/office/powerpoint/2010/main" val="102929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12339321"/>
            <a:ext cx="27980640" cy="3813810"/>
          </a:xfrm>
        </p:spPr>
        <p:txBody>
          <a:bodyPr anchor="t"/>
          <a:lstStyle>
            <a:lvl1pPr algn="l">
              <a:defRPr sz="11600" b="1" cap="all"/>
            </a:lvl1pPr>
          </a:lstStyle>
          <a:p>
            <a:r>
              <a:rPr lang="en-US"/>
              <a:t>Click to edit Master title style</a:t>
            </a:r>
          </a:p>
        </p:txBody>
      </p:sp>
      <p:sp>
        <p:nvSpPr>
          <p:cNvPr id="3" name="Text Placeholder 2"/>
          <p:cNvSpPr>
            <a:spLocks noGrp="1"/>
          </p:cNvSpPr>
          <p:nvPr>
            <p:ph type="body" idx="1"/>
          </p:nvPr>
        </p:nvSpPr>
        <p:spPr>
          <a:xfrm>
            <a:off x="2600327" y="8138798"/>
            <a:ext cx="27980640" cy="4200524"/>
          </a:xfrm>
        </p:spPr>
        <p:txBody>
          <a:bodyPr anchor="b"/>
          <a:lstStyle>
            <a:lvl1pPr marL="0" indent="0">
              <a:buNone/>
              <a:defRPr sz="5800">
                <a:solidFill>
                  <a:schemeClr val="tx1">
                    <a:tint val="75000"/>
                  </a:schemeClr>
                </a:solidFill>
              </a:defRPr>
            </a:lvl1pPr>
            <a:lvl2pPr marL="1332298" indent="0">
              <a:buNone/>
              <a:defRPr sz="5200">
                <a:solidFill>
                  <a:schemeClr val="tx1">
                    <a:tint val="75000"/>
                  </a:schemeClr>
                </a:solidFill>
              </a:defRPr>
            </a:lvl2pPr>
            <a:lvl3pPr marL="2664595" indent="0">
              <a:buNone/>
              <a:defRPr sz="4700">
                <a:solidFill>
                  <a:schemeClr val="tx1">
                    <a:tint val="75000"/>
                  </a:schemeClr>
                </a:solidFill>
              </a:defRPr>
            </a:lvl3pPr>
            <a:lvl4pPr marL="3996893" indent="0">
              <a:buNone/>
              <a:defRPr sz="4100">
                <a:solidFill>
                  <a:schemeClr val="tx1">
                    <a:tint val="75000"/>
                  </a:schemeClr>
                </a:solidFill>
              </a:defRPr>
            </a:lvl4pPr>
            <a:lvl5pPr marL="5329190" indent="0">
              <a:buNone/>
              <a:defRPr sz="4100">
                <a:solidFill>
                  <a:schemeClr val="tx1">
                    <a:tint val="75000"/>
                  </a:schemeClr>
                </a:solidFill>
              </a:defRPr>
            </a:lvl5pPr>
            <a:lvl6pPr marL="6661488" indent="0">
              <a:buNone/>
              <a:defRPr sz="4100">
                <a:solidFill>
                  <a:schemeClr val="tx1">
                    <a:tint val="75000"/>
                  </a:schemeClr>
                </a:solidFill>
              </a:defRPr>
            </a:lvl6pPr>
            <a:lvl7pPr marL="7993786" indent="0">
              <a:buNone/>
              <a:defRPr sz="4100">
                <a:solidFill>
                  <a:schemeClr val="tx1">
                    <a:tint val="75000"/>
                  </a:schemeClr>
                </a:solidFill>
              </a:defRPr>
            </a:lvl7pPr>
            <a:lvl8pPr marL="9326083" indent="0">
              <a:buNone/>
              <a:defRPr sz="4100">
                <a:solidFill>
                  <a:schemeClr val="tx1">
                    <a:tint val="75000"/>
                  </a:schemeClr>
                </a:solidFill>
              </a:defRPr>
            </a:lvl8pPr>
            <a:lvl9pPr marL="10658381" indent="0">
              <a:buNone/>
              <a:defRPr sz="4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47FF2C-F555-45CE-96F1-16D9CD694FF6}" type="datetimeFigureOut">
              <a:rPr lang="en-US"/>
              <a:pPr>
                <a:defRPr/>
              </a:pPr>
              <a:t>12/5/2023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9D9244-7628-456A-8010-4D88AF22CFFE}" type="slidenum">
              <a:rPr lang="en-US" altLang="en-US"/>
              <a:pPr>
                <a:defRPr/>
              </a:pPr>
              <a:t>‹#›</a:t>
            </a:fld>
            <a:endParaRPr lang="en-US" altLang="en-US"/>
          </a:p>
        </p:txBody>
      </p:sp>
    </p:spTree>
    <p:extLst>
      <p:ext uri="{BB962C8B-B14F-4D97-AF65-F5344CB8AC3E}">
        <p14:creationId xmlns:p14="http://schemas.microsoft.com/office/powerpoint/2010/main" val="4145710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72379" y="21504910"/>
            <a:ext cx="67865623" cy="60829826"/>
          </a:xfrm>
        </p:spPr>
        <p:txBody>
          <a:bodyPr/>
          <a:lstStyle>
            <a:lvl1pPr>
              <a:defRPr sz="8100"/>
            </a:lvl1pPr>
            <a:lvl2pPr>
              <a:defRPr sz="70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986644" y="21504910"/>
            <a:ext cx="67865627" cy="60829826"/>
          </a:xfrm>
        </p:spPr>
        <p:txBody>
          <a:bodyPr/>
          <a:lstStyle>
            <a:lvl1pPr>
              <a:defRPr sz="8100"/>
            </a:lvl1pPr>
            <a:lvl2pPr>
              <a:defRPr sz="70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032C2C1-27A2-4AFA-B04F-8C9D9E849A8B}" type="datetimeFigureOut">
              <a:rPr lang="en-US"/>
              <a:pPr>
                <a:defRPr/>
              </a:pPr>
              <a:t>12/5/2023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A49761-91FB-40AA-9B1C-B2C6E8E771EA}" type="slidenum">
              <a:rPr lang="en-US" altLang="en-US"/>
              <a:pPr>
                <a:defRPr/>
              </a:pPr>
              <a:t>‹#›</a:t>
            </a:fld>
            <a:endParaRPr lang="en-US" altLang="en-US"/>
          </a:p>
        </p:txBody>
      </p:sp>
    </p:spTree>
    <p:extLst>
      <p:ext uri="{BB962C8B-B14F-4D97-AF65-F5344CB8AC3E}">
        <p14:creationId xmlns:p14="http://schemas.microsoft.com/office/powerpoint/2010/main" val="501461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768986"/>
            <a:ext cx="29626560" cy="3200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2" y="4298316"/>
            <a:ext cx="14544677" cy="1791334"/>
          </a:xfrm>
        </p:spPr>
        <p:txBody>
          <a:bodyPr anchor="b"/>
          <a:lstStyle>
            <a:lvl1pPr marL="0" indent="0">
              <a:buNone/>
              <a:defRPr sz="7000" b="1"/>
            </a:lvl1pPr>
            <a:lvl2pPr marL="1332298" indent="0">
              <a:buNone/>
              <a:defRPr sz="5800" b="1"/>
            </a:lvl2pPr>
            <a:lvl3pPr marL="2664595" indent="0">
              <a:buNone/>
              <a:defRPr sz="5200" b="1"/>
            </a:lvl3pPr>
            <a:lvl4pPr marL="3996893" indent="0">
              <a:buNone/>
              <a:defRPr sz="4700" b="1"/>
            </a:lvl4pPr>
            <a:lvl5pPr marL="5329190" indent="0">
              <a:buNone/>
              <a:defRPr sz="4700" b="1"/>
            </a:lvl5pPr>
            <a:lvl6pPr marL="6661488" indent="0">
              <a:buNone/>
              <a:defRPr sz="4700" b="1"/>
            </a:lvl6pPr>
            <a:lvl7pPr marL="7993786" indent="0">
              <a:buNone/>
              <a:defRPr sz="4700" b="1"/>
            </a:lvl7pPr>
            <a:lvl8pPr marL="9326083" indent="0">
              <a:buNone/>
              <a:defRPr sz="4700" b="1"/>
            </a:lvl8pPr>
            <a:lvl9pPr marL="10658381" indent="0">
              <a:buNone/>
              <a:defRPr sz="4700" b="1"/>
            </a:lvl9pPr>
          </a:lstStyle>
          <a:p>
            <a:pPr lvl="0"/>
            <a:r>
              <a:rPr lang="en-US"/>
              <a:t>Click to edit Master text styles</a:t>
            </a:r>
          </a:p>
        </p:txBody>
      </p:sp>
      <p:sp>
        <p:nvSpPr>
          <p:cNvPr id="4" name="Content Placeholder 3"/>
          <p:cNvSpPr>
            <a:spLocks noGrp="1"/>
          </p:cNvSpPr>
          <p:nvPr>
            <p:ph sz="half" idx="2"/>
          </p:nvPr>
        </p:nvSpPr>
        <p:spPr>
          <a:xfrm>
            <a:off x="1645922" y="6089650"/>
            <a:ext cx="14544677" cy="11063606"/>
          </a:xfrm>
        </p:spPr>
        <p:txBody>
          <a:bodyPr/>
          <a:lstStyle>
            <a:lvl1pPr>
              <a:defRPr sz="7000"/>
            </a:lvl1pPr>
            <a:lvl2pPr>
              <a:defRPr sz="5800"/>
            </a:lvl2pPr>
            <a:lvl3pPr>
              <a:defRPr sz="5200"/>
            </a:lvl3pPr>
            <a:lvl4pPr>
              <a:defRPr sz="4700"/>
            </a:lvl4pPr>
            <a:lvl5pPr>
              <a:defRPr sz="4700"/>
            </a:lvl5pPr>
            <a:lvl6pPr>
              <a:defRPr sz="4700"/>
            </a:lvl6pPr>
            <a:lvl7pPr>
              <a:defRPr sz="4700"/>
            </a:lvl7pPr>
            <a:lvl8pPr>
              <a:defRPr sz="4700"/>
            </a:lvl8pPr>
            <a:lvl9pPr>
              <a:defRPr sz="4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5" y="4298316"/>
            <a:ext cx="14550390" cy="1791334"/>
          </a:xfrm>
        </p:spPr>
        <p:txBody>
          <a:bodyPr anchor="b"/>
          <a:lstStyle>
            <a:lvl1pPr marL="0" indent="0">
              <a:buNone/>
              <a:defRPr sz="7000" b="1"/>
            </a:lvl1pPr>
            <a:lvl2pPr marL="1332298" indent="0">
              <a:buNone/>
              <a:defRPr sz="5800" b="1"/>
            </a:lvl2pPr>
            <a:lvl3pPr marL="2664595" indent="0">
              <a:buNone/>
              <a:defRPr sz="5200" b="1"/>
            </a:lvl3pPr>
            <a:lvl4pPr marL="3996893" indent="0">
              <a:buNone/>
              <a:defRPr sz="4700" b="1"/>
            </a:lvl4pPr>
            <a:lvl5pPr marL="5329190" indent="0">
              <a:buNone/>
              <a:defRPr sz="4700" b="1"/>
            </a:lvl5pPr>
            <a:lvl6pPr marL="6661488" indent="0">
              <a:buNone/>
              <a:defRPr sz="4700" b="1"/>
            </a:lvl6pPr>
            <a:lvl7pPr marL="7993786" indent="0">
              <a:buNone/>
              <a:defRPr sz="4700" b="1"/>
            </a:lvl7pPr>
            <a:lvl8pPr marL="9326083" indent="0">
              <a:buNone/>
              <a:defRPr sz="4700" b="1"/>
            </a:lvl8pPr>
            <a:lvl9pPr marL="10658381" indent="0">
              <a:buNone/>
              <a:defRPr sz="4700" b="1"/>
            </a:lvl9pPr>
          </a:lstStyle>
          <a:p>
            <a:pPr lvl="0"/>
            <a:r>
              <a:rPr lang="en-US"/>
              <a:t>Click to edit Master text styles</a:t>
            </a:r>
          </a:p>
        </p:txBody>
      </p:sp>
      <p:sp>
        <p:nvSpPr>
          <p:cNvPr id="6" name="Content Placeholder 5"/>
          <p:cNvSpPr>
            <a:spLocks noGrp="1"/>
          </p:cNvSpPr>
          <p:nvPr>
            <p:ph sz="quarter" idx="4"/>
          </p:nvPr>
        </p:nvSpPr>
        <p:spPr>
          <a:xfrm>
            <a:off x="16722095" y="6089650"/>
            <a:ext cx="14550390" cy="11063606"/>
          </a:xfrm>
        </p:spPr>
        <p:txBody>
          <a:bodyPr/>
          <a:lstStyle>
            <a:lvl1pPr>
              <a:defRPr sz="7000"/>
            </a:lvl1pPr>
            <a:lvl2pPr>
              <a:defRPr sz="5800"/>
            </a:lvl2pPr>
            <a:lvl3pPr>
              <a:defRPr sz="5200"/>
            </a:lvl3pPr>
            <a:lvl4pPr>
              <a:defRPr sz="4700"/>
            </a:lvl4pPr>
            <a:lvl5pPr>
              <a:defRPr sz="4700"/>
            </a:lvl5pPr>
            <a:lvl6pPr>
              <a:defRPr sz="4700"/>
            </a:lvl6pPr>
            <a:lvl7pPr>
              <a:defRPr sz="4700"/>
            </a:lvl7pPr>
            <a:lvl8pPr>
              <a:defRPr sz="4700"/>
            </a:lvl8pPr>
            <a:lvl9pPr>
              <a:defRPr sz="4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61D9BEF-7B80-41DB-80AC-6D6130749F81}" type="datetimeFigureOut">
              <a:rPr lang="en-US"/>
              <a:pPr>
                <a:defRPr/>
              </a:pPr>
              <a:t>12/5/2023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B39D88-E29E-4AFD-B3B1-39E178EA28EA}" type="slidenum">
              <a:rPr lang="en-US" altLang="en-US"/>
              <a:pPr>
                <a:defRPr/>
              </a:pPr>
              <a:t>‹#›</a:t>
            </a:fld>
            <a:endParaRPr lang="en-US" altLang="en-US"/>
          </a:p>
        </p:txBody>
      </p:sp>
    </p:spTree>
    <p:extLst>
      <p:ext uri="{BB962C8B-B14F-4D97-AF65-F5344CB8AC3E}">
        <p14:creationId xmlns:p14="http://schemas.microsoft.com/office/powerpoint/2010/main" val="924340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55FBBE8-D2D3-411E-B260-06892E8013C3}" type="datetimeFigureOut">
              <a:rPr lang="en-US"/>
              <a:pPr>
                <a:defRPr/>
              </a:pPr>
              <a:t>12/5/2023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10AA41-88A7-49C9-A94E-CFB6A5D0578C}" type="slidenum">
              <a:rPr lang="en-US" altLang="en-US"/>
              <a:pPr>
                <a:defRPr/>
              </a:pPr>
              <a:t>‹#›</a:t>
            </a:fld>
            <a:endParaRPr lang="en-US" altLang="en-US"/>
          </a:p>
        </p:txBody>
      </p:sp>
    </p:spTree>
    <p:extLst>
      <p:ext uri="{BB962C8B-B14F-4D97-AF65-F5344CB8AC3E}">
        <p14:creationId xmlns:p14="http://schemas.microsoft.com/office/powerpoint/2010/main" val="23957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FD1DEAF-C338-4C68-A1A0-684D534B8D41}" type="datetimeFigureOut">
              <a:rPr lang="en-US"/>
              <a:pPr>
                <a:defRPr/>
              </a:pPr>
              <a:t>12/5/2023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26EBD50-3071-43CB-8005-46446A0134DF}" type="slidenum">
              <a:rPr lang="en-US" altLang="en-US"/>
              <a:pPr>
                <a:defRPr/>
              </a:pPr>
              <a:t>‹#›</a:t>
            </a:fld>
            <a:endParaRPr lang="en-US" altLang="en-US"/>
          </a:p>
        </p:txBody>
      </p:sp>
    </p:spTree>
    <p:extLst>
      <p:ext uri="{BB962C8B-B14F-4D97-AF65-F5344CB8AC3E}">
        <p14:creationId xmlns:p14="http://schemas.microsoft.com/office/powerpoint/2010/main" val="174523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4" y="764540"/>
            <a:ext cx="10829927" cy="3253740"/>
          </a:xfrm>
        </p:spPr>
        <p:txBody>
          <a:bodyPr anchor="b"/>
          <a:lstStyle>
            <a:lvl1pPr algn="l">
              <a:defRPr sz="5800" b="1"/>
            </a:lvl1pPr>
          </a:lstStyle>
          <a:p>
            <a:r>
              <a:rPr lang="en-US"/>
              <a:t>Click to edit Master title style</a:t>
            </a:r>
          </a:p>
        </p:txBody>
      </p:sp>
      <p:sp>
        <p:nvSpPr>
          <p:cNvPr id="3" name="Content Placeholder 2"/>
          <p:cNvSpPr>
            <a:spLocks noGrp="1"/>
          </p:cNvSpPr>
          <p:nvPr>
            <p:ph idx="1"/>
          </p:nvPr>
        </p:nvSpPr>
        <p:spPr>
          <a:xfrm>
            <a:off x="12870180" y="764542"/>
            <a:ext cx="18402300" cy="16388716"/>
          </a:xfrm>
        </p:spPr>
        <p:txBody>
          <a:bodyPr/>
          <a:lstStyle>
            <a:lvl1pPr>
              <a:defRPr sz="9300"/>
            </a:lvl1pPr>
            <a:lvl2pPr>
              <a:defRPr sz="8100"/>
            </a:lvl2pPr>
            <a:lvl3pPr>
              <a:defRPr sz="70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4" y="4018282"/>
            <a:ext cx="10829927" cy="13134976"/>
          </a:xfrm>
        </p:spPr>
        <p:txBody>
          <a:bodyPr/>
          <a:lstStyle>
            <a:lvl1pPr marL="0" indent="0">
              <a:buNone/>
              <a:defRPr sz="4100"/>
            </a:lvl1pPr>
            <a:lvl2pPr marL="1332298" indent="0">
              <a:buNone/>
              <a:defRPr sz="3500"/>
            </a:lvl2pPr>
            <a:lvl3pPr marL="2664595" indent="0">
              <a:buNone/>
              <a:defRPr sz="2900"/>
            </a:lvl3pPr>
            <a:lvl4pPr marL="3996893" indent="0">
              <a:buNone/>
              <a:defRPr sz="2600"/>
            </a:lvl4pPr>
            <a:lvl5pPr marL="5329190" indent="0">
              <a:buNone/>
              <a:defRPr sz="2600"/>
            </a:lvl5pPr>
            <a:lvl6pPr marL="6661488" indent="0">
              <a:buNone/>
              <a:defRPr sz="2600"/>
            </a:lvl6pPr>
            <a:lvl7pPr marL="7993786" indent="0">
              <a:buNone/>
              <a:defRPr sz="2600"/>
            </a:lvl7pPr>
            <a:lvl8pPr marL="9326083" indent="0">
              <a:buNone/>
              <a:defRPr sz="2600"/>
            </a:lvl8pPr>
            <a:lvl9pPr marL="10658381" indent="0">
              <a:buNone/>
              <a:defRPr sz="2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775E321-4FBD-4510-A09D-1C08F9E61811}" type="datetimeFigureOut">
              <a:rPr lang="en-US"/>
              <a:pPr>
                <a:defRPr/>
              </a:pPr>
              <a:t>12/5/2023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0ED50A-5B96-432D-9311-0BC84705CA7A}" type="slidenum">
              <a:rPr lang="en-US" altLang="en-US"/>
              <a:pPr>
                <a:defRPr/>
              </a:pPr>
              <a:t>‹#›</a:t>
            </a:fld>
            <a:endParaRPr lang="en-US" altLang="en-US"/>
          </a:p>
        </p:txBody>
      </p:sp>
    </p:spTree>
    <p:extLst>
      <p:ext uri="{BB962C8B-B14F-4D97-AF65-F5344CB8AC3E}">
        <p14:creationId xmlns:p14="http://schemas.microsoft.com/office/powerpoint/2010/main" val="418769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3441680"/>
            <a:ext cx="19751040" cy="1586866"/>
          </a:xfrm>
        </p:spPr>
        <p:txBody>
          <a:bodyPr anchor="b"/>
          <a:lstStyle>
            <a:lvl1pPr algn="l">
              <a:defRPr sz="5800" b="1"/>
            </a:lvl1pPr>
          </a:lstStyle>
          <a:p>
            <a:r>
              <a:rPr lang="en-US"/>
              <a:t>Click to edit Master title style</a:t>
            </a:r>
          </a:p>
        </p:txBody>
      </p:sp>
      <p:sp>
        <p:nvSpPr>
          <p:cNvPr id="3" name="Picture Placeholder 2"/>
          <p:cNvSpPr>
            <a:spLocks noGrp="1"/>
          </p:cNvSpPr>
          <p:nvPr>
            <p:ph type="pic" idx="1"/>
          </p:nvPr>
        </p:nvSpPr>
        <p:spPr>
          <a:xfrm>
            <a:off x="6452237" y="1715770"/>
            <a:ext cx="19751040" cy="11521440"/>
          </a:xfrm>
        </p:spPr>
        <p:txBody>
          <a:bodyPr rtlCol="0">
            <a:normAutofit/>
          </a:bodyPr>
          <a:lstStyle>
            <a:lvl1pPr marL="0" indent="0">
              <a:buNone/>
              <a:defRPr sz="9300"/>
            </a:lvl1pPr>
            <a:lvl2pPr marL="1332298" indent="0">
              <a:buNone/>
              <a:defRPr sz="8100"/>
            </a:lvl2pPr>
            <a:lvl3pPr marL="2664595" indent="0">
              <a:buNone/>
              <a:defRPr sz="7000"/>
            </a:lvl3pPr>
            <a:lvl4pPr marL="3996893" indent="0">
              <a:buNone/>
              <a:defRPr sz="5800"/>
            </a:lvl4pPr>
            <a:lvl5pPr marL="5329190" indent="0">
              <a:buNone/>
              <a:defRPr sz="5800"/>
            </a:lvl5pPr>
            <a:lvl6pPr marL="6661488" indent="0">
              <a:buNone/>
              <a:defRPr sz="5800"/>
            </a:lvl6pPr>
            <a:lvl7pPr marL="7993786" indent="0">
              <a:buNone/>
              <a:defRPr sz="5800"/>
            </a:lvl7pPr>
            <a:lvl8pPr marL="9326083" indent="0">
              <a:buNone/>
              <a:defRPr sz="5800"/>
            </a:lvl8pPr>
            <a:lvl9pPr marL="10658381" indent="0">
              <a:buNone/>
              <a:defRPr sz="5800"/>
            </a:lvl9pPr>
          </a:lstStyle>
          <a:p>
            <a:pPr lvl="0"/>
            <a:endParaRPr lang="en-US" noProof="0"/>
          </a:p>
        </p:txBody>
      </p:sp>
      <p:sp>
        <p:nvSpPr>
          <p:cNvPr id="4" name="Text Placeholder 3"/>
          <p:cNvSpPr>
            <a:spLocks noGrp="1"/>
          </p:cNvSpPr>
          <p:nvPr>
            <p:ph type="body" sz="half" idx="2"/>
          </p:nvPr>
        </p:nvSpPr>
        <p:spPr>
          <a:xfrm>
            <a:off x="6452237" y="15028546"/>
            <a:ext cx="19751040" cy="2253614"/>
          </a:xfrm>
        </p:spPr>
        <p:txBody>
          <a:bodyPr/>
          <a:lstStyle>
            <a:lvl1pPr marL="0" indent="0">
              <a:buNone/>
              <a:defRPr sz="4100"/>
            </a:lvl1pPr>
            <a:lvl2pPr marL="1332298" indent="0">
              <a:buNone/>
              <a:defRPr sz="3500"/>
            </a:lvl2pPr>
            <a:lvl3pPr marL="2664595" indent="0">
              <a:buNone/>
              <a:defRPr sz="2900"/>
            </a:lvl3pPr>
            <a:lvl4pPr marL="3996893" indent="0">
              <a:buNone/>
              <a:defRPr sz="2600"/>
            </a:lvl4pPr>
            <a:lvl5pPr marL="5329190" indent="0">
              <a:buNone/>
              <a:defRPr sz="2600"/>
            </a:lvl5pPr>
            <a:lvl6pPr marL="6661488" indent="0">
              <a:buNone/>
              <a:defRPr sz="2600"/>
            </a:lvl6pPr>
            <a:lvl7pPr marL="7993786" indent="0">
              <a:buNone/>
              <a:defRPr sz="2600"/>
            </a:lvl7pPr>
            <a:lvl8pPr marL="9326083" indent="0">
              <a:buNone/>
              <a:defRPr sz="2600"/>
            </a:lvl8pPr>
            <a:lvl9pPr marL="10658381" indent="0">
              <a:buNone/>
              <a:defRPr sz="2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050B61-E4EB-4B01-971C-204A418DE4A8}" type="datetimeFigureOut">
              <a:rPr lang="en-US"/>
              <a:pPr>
                <a:defRPr/>
              </a:pPr>
              <a:t>12/5/2023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ED00FB-4A5D-45FF-8BB1-B9E7AF7FAC84}" type="slidenum">
              <a:rPr lang="en-US" altLang="en-US"/>
              <a:pPr>
                <a:defRPr/>
              </a:pPr>
              <a:t>‹#›</a:t>
            </a:fld>
            <a:endParaRPr lang="en-US" altLang="en-US"/>
          </a:p>
        </p:txBody>
      </p:sp>
    </p:spTree>
    <p:extLst>
      <p:ext uri="{BB962C8B-B14F-4D97-AF65-F5344CB8AC3E}">
        <p14:creationId xmlns:p14="http://schemas.microsoft.com/office/powerpoint/2010/main" val="343330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6238" y="768350"/>
            <a:ext cx="296259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6459" tIns="133230" rIns="266459" bIns="13323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646238" y="4479925"/>
            <a:ext cx="29625925" cy="1267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66459" tIns="133230" rIns="266459" bIns="13323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646238" y="17797463"/>
            <a:ext cx="7680325" cy="1022350"/>
          </a:xfrm>
          <a:prstGeom prst="rect">
            <a:avLst/>
          </a:prstGeom>
        </p:spPr>
        <p:txBody>
          <a:bodyPr vert="horz" wrap="square" lIns="266459" tIns="133230" rIns="266459" bIns="133230" numCol="1" anchor="ctr" anchorCtr="0" compatLnSpc="1">
            <a:prstTxWarp prst="textNoShape">
              <a:avLst/>
            </a:prstTxWarp>
          </a:bodyPr>
          <a:lstStyle>
            <a:lvl1pPr eaLnBrk="1" hangingPunct="1">
              <a:defRPr sz="3500">
                <a:solidFill>
                  <a:srgbClr val="89A1C4"/>
                </a:solidFill>
                <a:latin typeface="Arial" pitchFamily="34" charset="0"/>
                <a:ea typeface="ＭＳ Ｐゴシック" pitchFamily="34" charset="-128"/>
              </a:defRPr>
            </a:lvl1pPr>
          </a:lstStyle>
          <a:p>
            <a:pPr>
              <a:defRPr/>
            </a:pPr>
            <a:fld id="{1E728A66-EDB0-45BB-AD0C-58E85E5BD02E}" type="datetimeFigureOut">
              <a:rPr lang="en-US"/>
              <a:pPr>
                <a:defRPr/>
              </a:pPr>
              <a:t>12/5/2023</a:t>
            </a:fld>
            <a:endParaRPr lang="en-US"/>
          </a:p>
        </p:txBody>
      </p:sp>
      <p:sp>
        <p:nvSpPr>
          <p:cNvPr id="5" name="Footer Placeholder 4"/>
          <p:cNvSpPr>
            <a:spLocks noGrp="1"/>
          </p:cNvSpPr>
          <p:nvPr>
            <p:ph type="ftr" sz="quarter" idx="3"/>
          </p:nvPr>
        </p:nvSpPr>
        <p:spPr>
          <a:xfrm>
            <a:off x="11247438" y="17797463"/>
            <a:ext cx="10423525" cy="1022350"/>
          </a:xfrm>
          <a:prstGeom prst="rect">
            <a:avLst/>
          </a:prstGeom>
        </p:spPr>
        <p:txBody>
          <a:bodyPr vert="horz" lIns="266459" tIns="133230" rIns="266459" bIns="133230" rtlCol="0" anchor="ctr"/>
          <a:lstStyle>
            <a:lvl1pPr algn="ctr" defTabSz="2664595" eaLnBrk="1" fontAlgn="auto" hangingPunct="1">
              <a:spcBef>
                <a:spcPts val="0"/>
              </a:spcBef>
              <a:spcAft>
                <a:spcPts val="0"/>
              </a:spcAft>
              <a:defRPr sz="35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23591838" y="17797463"/>
            <a:ext cx="7680325" cy="1022350"/>
          </a:xfrm>
          <a:prstGeom prst="rect">
            <a:avLst/>
          </a:prstGeom>
        </p:spPr>
        <p:txBody>
          <a:bodyPr vert="horz" wrap="square" lIns="266459" tIns="133230" rIns="266459" bIns="133230" numCol="1" anchor="ctr" anchorCtr="0" compatLnSpc="1">
            <a:prstTxWarp prst="textNoShape">
              <a:avLst/>
            </a:prstTxWarp>
          </a:bodyPr>
          <a:lstStyle>
            <a:lvl1pPr algn="r" eaLnBrk="1" hangingPunct="1">
              <a:defRPr sz="3500">
                <a:solidFill>
                  <a:srgbClr val="89A1C4"/>
                </a:solidFill>
                <a:latin typeface="Arial" charset="0"/>
                <a:ea typeface="ＭＳ Ｐゴシック" charset="-128"/>
              </a:defRPr>
            </a:lvl1pPr>
          </a:lstStyle>
          <a:p>
            <a:pPr>
              <a:defRPr/>
            </a:pPr>
            <a:fld id="{AFC7129B-C324-4DDF-81EA-9F5030283C7B}" type="slidenum">
              <a:rPr lang="en-US" altLang="en-US"/>
              <a:pPr>
                <a:defRPr/>
              </a:pPr>
              <a:t>‹#›</a:t>
            </a:fld>
            <a:endParaRPr lang="en-US" altLang="en-US"/>
          </a:p>
        </p:txBody>
      </p:sp>
      <p:pic>
        <p:nvPicPr>
          <p:cNvPr id="1031" name="Picture 1"/>
          <p:cNvPicPr>
            <a:picLocks noChangeAspect="1"/>
          </p:cNvPicPr>
          <p:nvPr userDrawn="1"/>
        </p:nvPicPr>
        <p:blipFill>
          <a:blip r:embed="rId13">
            <a:extLst>
              <a:ext uri="{28A0092B-C50C-407E-A947-70E740481C1C}">
                <a14:useLocalDpi xmlns:a14="http://schemas.microsoft.com/office/drawing/2010/main" val="0"/>
              </a:ext>
            </a:extLst>
          </a:blip>
          <a:srcRect r="70148" b="12526"/>
          <a:stretch>
            <a:fillRect/>
          </a:stretch>
        </p:blipFill>
        <p:spPr bwMode="auto">
          <a:xfrm>
            <a:off x="24093488" y="214313"/>
            <a:ext cx="7680325"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p:cNvCxnSpPr>
          <p:nvPr userDrawn="1"/>
        </p:nvCxnSpPr>
        <p:spPr>
          <a:xfrm>
            <a:off x="641350" y="3200400"/>
            <a:ext cx="3163570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663825" rtl="0" eaLnBrk="0" fontAlgn="base" hangingPunct="0">
        <a:spcBef>
          <a:spcPct val="0"/>
        </a:spcBef>
        <a:spcAft>
          <a:spcPct val="0"/>
        </a:spcAft>
        <a:defRPr sz="12800" kern="1200">
          <a:solidFill>
            <a:schemeClr val="bg1"/>
          </a:solidFill>
          <a:latin typeface="+mj-lt"/>
          <a:ea typeface="ＭＳ Ｐゴシック" charset="0"/>
          <a:cs typeface="ＭＳ Ｐゴシック" charset="0"/>
        </a:defRPr>
      </a:lvl1pPr>
      <a:lvl2pPr algn="ctr" defTabSz="2663825" rtl="0" eaLnBrk="0" fontAlgn="base" hangingPunct="0">
        <a:spcBef>
          <a:spcPct val="0"/>
        </a:spcBef>
        <a:spcAft>
          <a:spcPct val="0"/>
        </a:spcAft>
        <a:defRPr sz="12800">
          <a:solidFill>
            <a:schemeClr val="bg1"/>
          </a:solidFill>
          <a:latin typeface="Arial" charset="0"/>
          <a:ea typeface="ＭＳ Ｐゴシック" charset="0"/>
          <a:cs typeface="ＭＳ Ｐゴシック" charset="0"/>
        </a:defRPr>
      </a:lvl2pPr>
      <a:lvl3pPr algn="ctr" defTabSz="2663825" rtl="0" eaLnBrk="0" fontAlgn="base" hangingPunct="0">
        <a:spcBef>
          <a:spcPct val="0"/>
        </a:spcBef>
        <a:spcAft>
          <a:spcPct val="0"/>
        </a:spcAft>
        <a:defRPr sz="12800">
          <a:solidFill>
            <a:schemeClr val="bg1"/>
          </a:solidFill>
          <a:latin typeface="Arial" charset="0"/>
          <a:ea typeface="ＭＳ Ｐゴシック" charset="0"/>
          <a:cs typeface="ＭＳ Ｐゴシック" charset="0"/>
        </a:defRPr>
      </a:lvl3pPr>
      <a:lvl4pPr algn="ctr" defTabSz="2663825" rtl="0" eaLnBrk="0" fontAlgn="base" hangingPunct="0">
        <a:spcBef>
          <a:spcPct val="0"/>
        </a:spcBef>
        <a:spcAft>
          <a:spcPct val="0"/>
        </a:spcAft>
        <a:defRPr sz="12800">
          <a:solidFill>
            <a:schemeClr val="bg1"/>
          </a:solidFill>
          <a:latin typeface="Arial" charset="0"/>
          <a:ea typeface="ＭＳ Ｐゴシック" charset="0"/>
          <a:cs typeface="ＭＳ Ｐゴシック" charset="0"/>
        </a:defRPr>
      </a:lvl4pPr>
      <a:lvl5pPr algn="ctr" defTabSz="2663825" rtl="0" eaLnBrk="0" fontAlgn="base" hangingPunct="0">
        <a:spcBef>
          <a:spcPct val="0"/>
        </a:spcBef>
        <a:spcAft>
          <a:spcPct val="0"/>
        </a:spcAft>
        <a:defRPr sz="12800">
          <a:solidFill>
            <a:schemeClr val="bg1"/>
          </a:solidFill>
          <a:latin typeface="Arial" charset="0"/>
          <a:ea typeface="ＭＳ Ｐゴシック" charset="0"/>
          <a:cs typeface="ＭＳ Ｐゴシック" charset="0"/>
        </a:defRPr>
      </a:lvl5pPr>
      <a:lvl6pPr marL="457200" algn="ctr" defTabSz="2663825" rtl="0" fontAlgn="base">
        <a:spcBef>
          <a:spcPct val="0"/>
        </a:spcBef>
        <a:spcAft>
          <a:spcPct val="0"/>
        </a:spcAft>
        <a:defRPr sz="12800">
          <a:solidFill>
            <a:schemeClr val="tx1"/>
          </a:solidFill>
          <a:latin typeface="Calibri" pitchFamily="34" charset="0"/>
        </a:defRPr>
      </a:lvl6pPr>
      <a:lvl7pPr marL="914400" algn="ctr" defTabSz="2663825" rtl="0" fontAlgn="base">
        <a:spcBef>
          <a:spcPct val="0"/>
        </a:spcBef>
        <a:spcAft>
          <a:spcPct val="0"/>
        </a:spcAft>
        <a:defRPr sz="12800">
          <a:solidFill>
            <a:schemeClr val="tx1"/>
          </a:solidFill>
          <a:latin typeface="Calibri" pitchFamily="34" charset="0"/>
        </a:defRPr>
      </a:lvl7pPr>
      <a:lvl8pPr marL="1371600" algn="ctr" defTabSz="2663825" rtl="0" fontAlgn="base">
        <a:spcBef>
          <a:spcPct val="0"/>
        </a:spcBef>
        <a:spcAft>
          <a:spcPct val="0"/>
        </a:spcAft>
        <a:defRPr sz="12800">
          <a:solidFill>
            <a:schemeClr val="tx1"/>
          </a:solidFill>
          <a:latin typeface="Calibri" pitchFamily="34" charset="0"/>
        </a:defRPr>
      </a:lvl8pPr>
      <a:lvl9pPr marL="1828800" algn="ctr" defTabSz="2663825" rtl="0" fontAlgn="base">
        <a:spcBef>
          <a:spcPct val="0"/>
        </a:spcBef>
        <a:spcAft>
          <a:spcPct val="0"/>
        </a:spcAft>
        <a:defRPr sz="12800">
          <a:solidFill>
            <a:schemeClr val="tx1"/>
          </a:solidFill>
          <a:latin typeface="Calibri" pitchFamily="34" charset="0"/>
        </a:defRPr>
      </a:lvl9pPr>
    </p:titleStyle>
    <p:bodyStyle>
      <a:lvl1pPr marL="998538" indent="-998538" algn="l" defTabSz="2663825" rtl="0" eaLnBrk="0" fontAlgn="base" hangingPunct="0">
        <a:spcBef>
          <a:spcPct val="20000"/>
        </a:spcBef>
        <a:spcAft>
          <a:spcPct val="0"/>
        </a:spcAft>
        <a:buFont typeface="Arial" panose="020B0604020202020204" pitchFamily="34" charset="0"/>
        <a:buChar char="•"/>
        <a:defRPr sz="9300" kern="1200">
          <a:solidFill>
            <a:schemeClr val="bg1"/>
          </a:solidFill>
          <a:latin typeface="+mn-lt"/>
          <a:ea typeface="ＭＳ Ｐゴシック" charset="0"/>
          <a:cs typeface="ＭＳ Ｐゴシック" charset="0"/>
        </a:defRPr>
      </a:lvl1pPr>
      <a:lvl2pPr marL="2163763" indent="-831850" algn="l" defTabSz="2663825" rtl="0" eaLnBrk="0" fontAlgn="base" hangingPunct="0">
        <a:spcBef>
          <a:spcPct val="20000"/>
        </a:spcBef>
        <a:spcAft>
          <a:spcPct val="0"/>
        </a:spcAft>
        <a:buFont typeface="Arial" panose="020B0604020202020204" pitchFamily="34" charset="0"/>
        <a:buChar char="–"/>
        <a:defRPr sz="8100" kern="1200">
          <a:solidFill>
            <a:schemeClr val="bg1"/>
          </a:solidFill>
          <a:latin typeface="+mn-lt"/>
          <a:ea typeface="ＭＳ Ｐゴシック" charset="0"/>
          <a:cs typeface="+mn-cs"/>
        </a:defRPr>
      </a:lvl2pPr>
      <a:lvl3pPr marL="3330575" indent="-665163" algn="l" defTabSz="2663825" rtl="0" eaLnBrk="0" fontAlgn="base" hangingPunct="0">
        <a:spcBef>
          <a:spcPct val="20000"/>
        </a:spcBef>
        <a:spcAft>
          <a:spcPct val="0"/>
        </a:spcAft>
        <a:buFont typeface="Arial" panose="020B0604020202020204" pitchFamily="34" charset="0"/>
        <a:buChar char="•"/>
        <a:defRPr sz="7000" kern="1200">
          <a:solidFill>
            <a:schemeClr val="bg1"/>
          </a:solidFill>
          <a:latin typeface="+mn-lt"/>
          <a:ea typeface="ＭＳ Ｐゴシック" charset="0"/>
          <a:cs typeface="+mn-cs"/>
        </a:defRPr>
      </a:lvl3pPr>
      <a:lvl4pPr marL="4662488" indent="-665163" algn="l" defTabSz="2663825" rtl="0" eaLnBrk="0" fontAlgn="base" hangingPunct="0">
        <a:spcBef>
          <a:spcPct val="20000"/>
        </a:spcBef>
        <a:spcAft>
          <a:spcPct val="0"/>
        </a:spcAft>
        <a:buFont typeface="Arial" panose="020B0604020202020204" pitchFamily="34" charset="0"/>
        <a:buChar char="–"/>
        <a:defRPr sz="5800" kern="1200">
          <a:solidFill>
            <a:schemeClr val="bg1"/>
          </a:solidFill>
          <a:latin typeface="+mn-lt"/>
          <a:ea typeface="ＭＳ Ｐゴシック" charset="0"/>
          <a:cs typeface="+mn-cs"/>
        </a:defRPr>
      </a:lvl4pPr>
      <a:lvl5pPr marL="5994400" indent="-665163" algn="l" defTabSz="2663825" rtl="0" eaLnBrk="0" fontAlgn="base" hangingPunct="0">
        <a:spcBef>
          <a:spcPct val="20000"/>
        </a:spcBef>
        <a:spcAft>
          <a:spcPct val="0"/>
        </a:spcAft>
        <a:buFont typeface="Arial" panose="020B0604020202020204" pitchFamily="34" charset="0"/>
        <a:buChar char="»"/>
        <a:defRPr sz="5800" kern="1200">
          <a:solidFill>
            <a:schemeClr val="bg1"/>
          </a:solidFill>
          <a:latin typeface="+mn-lt"/>
          <a:ea typeface="ＭＳ Ｐゴシック" charset="0"/>
          <a:cs typeface="+mn-cs"/>
        </a:defRPr>
      </a:lvl5pPr>
      <a:lvl6pPr marL="7327637" indent="-666149" algn="l" defTabSz="2664595" rtl="0" eaLnBrk="1" latinLnBrk="0" hangingPunct="1">
        <a:spcBef>
          <a:spcPct val="20000"/>
        </a:spcBef>
        <a:buFont typeface="Arial" pitchFamily="34" charset="0"/>
        <a:buChar char="•"/>
        <a:defRPr sz="5800" kern="1200">
          <a:solidFill>
            <a:schemeClr val="tx1"/>
          </a:solidFill>
          <a:latin typeface="+mn-lt"/>
          <a:ea typeface="+mn-ea"/>
          <a:cs typeface="+mn-cs"/>
        </a:defRPr>
      </a:lvl6pPr>
      <a:lvl7pPr marL="8659934" indent="-666149" algn="l" defTabSz="2664595" rtl="0" eaLnBrk="1" latinLnBrk="0" hangingPunct="1">
        <a:spcBef>
          <a:spcPct val="20000"/>
        </a:spcBef>
        <a:buFont typeface="Arial" pitchFamily="34" charset="0"/>
        <a:buChar char="•"/>
        <a:defRPr sz="5800" kern="1200">
          <a:solidFill>
            <a:schemeClr val="tx1"/>
          </a:solidFill>
          <a:latin typeface="+mn-lt"/>
          <a:ea typeface="+mn-ea"/>
          <a:cs typeface="+mn-cs"/>
        </a:defRPr>
      </a:lvl7pPr>
      <a:lvl8pPr marL="9992232" indent="-666149" algn="l" defTabSz="2664595" rtl="0" eaLnBrk="1" latinLnBrk="0" hangingPunct="1">
        <a:spcBef>
          <a:spcPct val="20000"/>
        </a:spcBef>
        <a:buFont typeface="Arial" pitchFamily="34" charset="0"/>
        <a:buChar char="•"/>
        <a:defRPr sz="5800" kern="1200">
          <a:solidFill>
            <a:schemeClr val="tx1"/>
          </a:solidFill>
          <a:latin typeface="+mn-lt"/>
          <a:ea typeface="+mn-ea"/>
          <a:cs typeface="+mn-cs"/>
        </a:defRPr>
      </a:lvl8pPr>
      <a:lvl9pPr marL="11324530" indent="-666149" algn="l" defTabSz="2664595" rtl="0" eaLnBrk="1" latinLnBrk="0" hangingPunct="1">
        <a:spcBef>
          <a:spcPct val="20000"/>
        </a:spcBef>
        <a:buFont typeface="Arial" pitchFamily="34" charset="0"/>
        <a:buChar char="•"/>
        <a:defRPr sz="5800" kern="1200">
          <a:solidFill>
            <a:schemeClr val="tx1"/>
          </a:solidFill>
          <a:latin typeface="+mn-lt"/>
          <a:ea typeface="+mn-ea"/>
          <a:cs typeface="+mn-cs"/>
        </a:defRPr>
      </a:lvl9pPr>
    </p:bodyStyle>
    <p:otherStyle>
      <a:defPPr>
        <a:defRPr lang="en-US"/>
      </a:defPPr>
      <a:lvl1pPr marL="0" algn="l" defTabSz="2664595" rtl="0" eaLnBrk="1" latinLnBrk="0" hangingPunct="1">
        <a:defRPr sz="5200" kern="1200">
          <a:solidFill>
            <a:schemeClr val="tx1"/>
          </a:solidFill>
          <a:latin typeface="+mn-lt"/>
          <a:ea typeface="+mn-ea"/>
          <a:cs typeface="+mn-cs"/>
        </a:defRPr>
      </a:lvl1pPr>
      <a:lvl2pPr marL="1332298" algn="l" defTabSz="2664595" rtl="0" eaLnBrk="1" latinLnBrk="0" hangingPunct="1">
        <a:defRPr sz="5200" kern="1200">
          <a:solidFill>
            <a:schemeClr val="tx1"/>
          </a:solidFill>
          <a:latin typeface="+mn-lt"/>
          <a:ea typeface="+mn-ea"/>
          <a:cs typeface="+mn-cs"/>
        </a:defRPr>
      </a:lvl2pPr>
      <a:lvl3pPr marL="2664595" algn="l" defTabSz="2664595" rtl="0" eaLnBrk="1" latinLnBrk="0" hangingPunct="1">
        <a:defRPr sz="5200" kern="1200">
          <a:solidFill>
            <a:schemeClr val="tx1"/>
          </a:solidFill>
          <a:latin typeface="+mn-lt"/>
          <a:ea typeface="+mn-ea"/>
          <a:cs typeface="+mn-cs"/>
        </a:defRPr>
      </a:lvl3pPr>
      <a:lvl4pPr marL="3996893" algn="l" defTabSz="2664595" rtl="0" eaLnBrk="1" latinLnBrk="0" hangingPunct="1">
        <a:defRPr sz="5200" kern="1200">
          <a:solidFill>
            <a:schemeClr val="tx1"/>
          </a:solidFill>
          <a:latin typeface="+mn-lt"/>
          <a:ea typeface="+mn-ea"/>
          <a:cs typeface="+mn-cs"/>
        </a:defRPr>
      </a:lvl4pPr>
      <a:lvl5pPr marL="5329190" algn="l" defTabSz="2664595" rtl="0" eaLnBrk="1" latinLnBrk="0" hangingPunct="1">
        <a:defRPr sz="5200" kern="1200">
          <a:solidFill>
            <a:schemeClr val="tx1"/>
          </a:solidFill>
          <a:latin typeface="+mn-lt"/>
          <a:ea typeface="+mn-ea"/>
          <a:cs typeface="+mn-cs"/>
        </a:defRPr>
      </a:lvl5pPr>
      <a:lvl6pPr marL="6661488" algn="l" defTabSz="2664595" rtl="0" eaLnBrk="1" latinLnBrk="0" hangingPunct="1">
        <a:defRPr sz="5200" kern="1200">
          <a:solidFill>
            <a:schemeClr val="tx1"/>
          </a:solidFill>
          <a:latin typeface="+mn-lt"/>
          <a:ea typeface="+mn-ea"/>
          <a:cs typeface="+mn-cs"/>
        </a:defRPr>
      </a:lvl6pPr>
      <a:lvl7pPr marL="7993786" algn="l" defTabSz="2664595" rtl="0" eaLnBrk="1" latinLnBrk="0" hangingPunct="1">
        <a:defRPr sz="5200" kern="1200">
          <a:solidFill>
            <a:schemeClr val="tx1"/>
          </a:solidFill>
          <a:latin typeface="+mn-lt"/>
          <a:ea typeface="+mn-ea"/>
          <a:cs typeface="+mn-cs"/>
        </a:defRPr>
      </a:lvl7pPr>
      <a:lvl8pPr marL="9326083" algn="l" defTabSz="2664595" rtl="0" eaLnBrk="1" latinLnBrk="0" hangingPunct="1">
        <a:defRPr sz="5200" kern="1200">
          <a:solidFill>
            <a:schemeClr val="tx1"/>
          </a:solidFill>
          <a:latin typeface="+mn-lt"/>
          <a:ea typeface="+mn-ea"/>
          <a:cs typeface="+mn-cs"/>
        </a:defRPr>
      </a:lvl8pPr>
      <a:lvl9pPr marL="10658381" algn="l" defTabSz="2664595" rtl="0" eaLnBrk="1" latinLnBrk="0" hangingPunct="1">
        <a:defRPr sz="5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Text Box 6867">
            <a:extLst>
              <a:ext uri="{FF2B5EF4-FFF2-40B4-BE49-F238E27FC236}">
                <a16:creationId xmlns:a16="http://schemas.microsoft.com/office/drawing/2014/main" id="{C45AE494-F9C6-DFEF-DF23-AAB0670CE4FA}"/>
              </a:ext>
            </a:extLst>
          </p:cNvPr>
          <p:cNvSpPr txBox="1">
            <a:spLocks noChangeArrowheads="1"/>
          </p:cNvSpPr>
          <p:nvPr/>
        </p:nvSpPr>
        <p:spPr bwMode="auto">
          <a:xfrm>
            <a:off x="696342" y="3176226"/>
            <a:ext cx="359727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67" tIns="28433" rIns="56867" bIns="28433" anchor="t">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buFontTx/>
              <a:buNone/>
            </a:pPr>
            <a:r>
              <a:rPr lang="en-US" altLang="en-US" sz="3700" b="1">
                <a:solidFill>
                  <a:srgbClr val="0069AA"/>
                </a:solidFill>
                <a:latin typeface="Arial"/>
                <a:ea typeface="ＭＳ Ｐゴシック"/>
                <a:cs typeface="Arial"/>
              </a:rPr>
              <a:t>BACKGROUND</a:t>
            </a:r>
          </a:p>
        </p:txBody>
      </p:sp>
      <p:sp>
        <p:nvSpPr>
          <p:cNvPr id="21" name="Text Box 6868">
            <a:extLst>
              <a:ext uri="{FF2B5EF4-FFF2-40B4-BE49-F238E27FC236}">
                <a16:creationId xmlns:a16="http://schemas.microsoft.com/office/drawing/2014/main" id="{0F8E63F0-1261-D52A-4144-0EFB8D15E3CE}"/>
              </a:ext>
            </a:extLst>
          </p:cNvPr>
          <p:cNvSpPr txBox="1">
            <a:spLocks noChangeArrowheads="1"/>
          </p:cNvSpPr>
          <p:nvPr/>
        </p:nvSpPr>
        <p:spPr bwMode="auto">
          <a:xfrm>
            <a:off x="753580" y="12821585"/>
            <a:ext cx="2487613"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67" tIns="28433" rIns="56867" bIns="28433">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buFontTx/>
              <a:buNone/>
            </a:pPr>
            <a:r>
              <a:rPr lang="en-US" altLang="en-US" sz="3700" b="1">
                <a:solidFill>
                  <a:srgbClr val="0069AA"/>
                </a:solidFill>
              </a:rPr>
              <a:t>METHODS</a:t>
            </a:r>
          </a:p>
        </p:txBody>
      </p:sp>
      <p:sp>
        <p:nvSpPr>
          <p:cNvPr id="22" name="Text Box 6940">
            <a:extLst>
              <a:ext uri="{FF2B5EF4-FFF2-40B4-BE49-F238E27FC236}">
                <a16:creationId xmlns:a16="http://schemas.microsoft.com/office/drawing/2014/main" id="{C8A0EB57-AB3C-0DE3-882A-88908D995461}"/>
              </a:ext>
            </a:extLst>
          </p:cNvPr>
          <p:cNvSpPr txBox="1">
            <a:spLocks noChangeArrowheads="1"/>
          </p:cNvSpPr>
          <p:nvPr/>
        </p:nvSpPr>
        <p:spPr bwMode="auto">
          <a:xfrm>
            <a:off x="25450800" y="10023241"/>
            <a:ext cx="5096978" cy="62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67" tIns="28433" rIns="56867" bIns="28433" anchor="t">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buNone/>
            </a:pPr>
            <a:r>
              <a:rPr lang="en-US" altLang="en-US" sz="3700" b="1" dirty="0">
                <a:solidFill>
                  <a:srgbClr val="0069AA"/>
                </a:solidFill>
                <a:latin typeface="Arial"/>
                <a:ea typeface="ＭＳ Ｐゴシック"/>
                <a:cs typeface="Arial"/>
              </a:rPr>
              <a:t>FUTURE DIRECTIONS</a:t>
            </a:r>
            <a:endParaRPr lang="en-US" altLang="en-US" sz="3700" b="1" dirty="0">
              <a:solidFill>
                <a:srgbClr val="0069AA"/>
              </a:solidFill>
              <a:cs typeface="Arial"/>
            </a:endParaRPr>
          </a:p>
        </p:txBody>
      </p:sp>
      <p:sp>
        <p:nvSpPr>
          <p:cNvPr id="25" name="Title 4">
            <a:extLst>
              <a:ext uri="{FF2B5EF4-FFF2-40B4-BE49-F238E27FC236}">
                <a16:creationId xmlns:a16="http://schemas.microsoft.com/office/drawing/2014/main" id="{0A9FCF20-E68B-E3D8-E996-2CD0A7DA6D82}"/>
              </a:ext>
            </a:extLst>
          </p:cNvPr>
          <p:cNvSpPr txBox="1">
            <a:spLocks/>
          </p:cNvSpPr>
          <p:nvPr/>
        </p:nvSpPr>
        <p:spPr bwMode="auto">
          <a:xfrm>
            <a:off x="658813" y="2190972"/>
            <a:ext cx="1965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66459" tIns="133230" rIns="266459" bIns="133230" anchor="ct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pPr eaLnBrk="1" hangingPunct="1"/>
            <a:br>
              <a:rPr lang="en-US" altLang="en-US" sz="3600" b="1" dirty="0"/>
            </a:br>
            <a:r>
              <a:rPr lang="en-US" altLang="en-US" sz="2800" b="1" dirty="0">
                <a:solidFill>
                  <a:srgbClr val="0069AA"/>
                </a:solidFill>
                <a:latin typeface="Arial"/>
                <a:ea typeface="ＭＳ Ｐゴシック"/>
                <a:cs typeface="Arial"/>
              </a:rPr>
              <a:t>Andrea Gatlin, AuD</a:t>
            </a:r>
            <a:r>
              <a:rPr lang="en-US" altLang="en-US" sz="2800" b="1" baseline="30000" dirty="0">
                <a:solidFill>
                  <a:srgbClr val="0069AA"/>
                </a:solidFill>
                <a:latin typeface="Arial"/>
                <a:ea typeface="ＭＳ Ｐゴシック"/>
                <a:cs typeface="Arial"/>
              </a:rPr>
              <a:t>1</a:t>
            </a:r>
            <a:r>
              <a:rPr lang="en-US" altLang="en-US" sz="2800" b="1" dirty="0">
                <a:solidFill>
                  <a:srgbClr val="0069AA"/>
                </a:solidFill>
                <a:latin typeface="Arial"/>
                <a:ea typeface="ＭＳ Ｐゴシック"/>
                <a:cs typeface="Arial"/>
              </a:rPr>
              <a:t>, Karen Hendrick, AuD</a:t>
            </a:r>
            <a:r>
              <a:rPr lang="en-US" altLang="en-US" sz="2800" b="1" baseline="30000" dirty="0">
                <a:solidFill>
                  <a:srgbClr val="0069AA"/>
                </a:solidFill>
                <a:latin typeface="Arial"/>
                <a:ea typeface="ＭＳ Ｐゴシック"/>
                <a:cs typeface="Arial"/>
              </a:rPr>
              <a:t>1</a:t>
            </a:r>
            <a:r>
              <a:rPr lang="en-US" altLang="en-US" sz="2800" b="1" dirty="0">
                <a:solidFill>
                  <a:srgbClr val="0069AA"/>
                </a:solidFill>
                <a:latin typeface="Arial"/>
                <a:ea typeface="ＭＳ Ｐゴシック"/>
                <a:cs typeface="Arial"/>
              </a:rPr>
              <a:t>, Patricia Castellanos, AuD</a:t>
            </a:r>
            <a:r>
              <a:rPr lang="en-US" altLang="en-US" sz="2800" b="1" baseline="30000" dirty="0">
                <a:solidFill>
                  <a:srgbClr val="0069AA"/>
                </a:solidFill>
                <a:latin typeface="Arial"/>
                <a:ea typeface="ＭＳ Ｐゴシック"/>
                <a:cs typeface="Arial"/>
              </a:rPr>
              <a:t>2</a:t>
            </a:r>
            <a:r>
              <a:rPr lang="en-US" altLang="en-US" sz="2800" b="1" dirty="0">
                <a:solidFill>
                  <a:srgbClr val="0069AA"/>
                </a:solidFill>
                <a:latin typeface="Arial"/>
                <a:ea typeface="ＭＳ Ｐゴシック"/>
                <a:cs typeface="Arial"/>
              </a:rPr>
              <a:t>, </a:t>
            </a:r>
            <a:br>
              <a:rPr lang="en-US" altLang="en-US" sz="2800" b="1" dirty="0">
                <a:solidFill>
                  <a:srgbClr val="0069AA"/>
                </a:solidFill>
                <a:latin typeface="Arial"/>
                <a:ea typeface="ＭＳ Ｐゴシック"/>
                <a:cs typeface="Arial"/>
              </a:rPr>
            </a:br>
            <a:r>
              <a:rPr lang="en-US" altLang="en-US" sz="2800" b="1" dirty="0">
                <a:solidFill>
                  <a:srgbClr val="0069AA"/>
                </a:solidFill>
                <a:latin typeface="Arial"/>
                <a:ea typeface="ＭＳ Ｐゴシック"/>
                <a:cs typeface="Arial"/>
              </a:rPr>
              <a:t>Rebecca </a:t>
            </a:r>
            <a:r>
              <a:rPr lang="en-US" altLang="en-US" sz="2800" b="1" err="1">
                <a:solidFill>
                  <a:srgbClr val="0069AA"/>
                </a:solidFill>
                <a:latin typeface="Arial"/>
                <a:ea typeface="ＭＳ Ｐゴシック"/>
                <a:cs typeface="Arial"/>
              </a:rPr>
              <a:t>Awad</a:t>
            </a:r>
            <a:r>
              <a:rPr lang="en-US" altLang="en-US" sz="2800" b="1" dirty="0">
                <a:solidFill>
                  <a:srgbClr val="0069AA"/>
                </a:solidFill>
                <a:latin typeface="Arial"/>
                <a:ea typeface="ＭＳ Ｐゴシック"/>
                <a:cs typeface="Arial"/>
              </a:rPr>
              <a:t>, AuD</a:t>
            </a:r>
            <a:r>
              <a:rPr lang="en-US" altLang="en-US" sz="2800" b="1" baseline="30000" dirty="0">
                <a:solidFill>
                  <a:srgbClr val="0069AA"/>
                </a:solidFill>
                <a:latin typeface="Arial"/>
                <a:ea typeface="ＭＳ Ｐゴシック"/>
                <a:cs typeface="Arial"/>
              </a:rPr>
              <a:t>1</a:t>
            </a:r>
            <a:r>
              <a:rPr lang="en-US" altLang="en-US" sz="2800" b="1" dirty="0">
                <a:solidFill>
                  <a:srgbClr val="0069AA"/>
                </a:solidFill>
                <a:latin typeface="Arial"/>
                <a:ea typeface="ＭＳ Ｐゴシック"/>
                <a:cs typeface="Arial"/>
              </a:rPr>
              <a:t>, Jennifer Drohosky, AuD</a:t>
            </a:r>
            <a:r>
              <a:rPr lang="en-US" altLang="en-US" sz="2800" b="1" baseline="30000" dirty="0">
                <a:solidFill>
                  <a:srgbClr val="0069AA"/>
                </a:solidFill>
                <a:latin typeface="Arial"/>
                <a:ea typeface="ＭＳ Ｐゴシック"/>
                <a:cs typeface="Arial"/>
              </a:rPr>
              <a:t>1</a:t>
            </a:r>
            <a:r>
              <a:rPr lang="en-US" altLang="en-US" sz="2800" b="1" dirty="0">
                <a:solidFill>
                  <a:srgbClr val="0069AA"/>
                </a:solidFill>
                <a:latin typeface="Arial"/>
                <a:ea typeface="ＭＳ Ｐゴシック"/>
                <a:cs typeface="Arial"/>
              </a:rPr>
              <a:t>, &amp; Ericka Schicke</a:t>
            </a:r>
            <a:r>
              <a:rPr lang="en-US" altLang="en-US" sz="2800" b="1" baseline="30000" dirty="0">
                <a:solidFill>
                  <a:srgbClr val="0069AA"/>
                </a:solidFill>
                <a:latin typeface="Arial"/>
                <a:ea typeface="ＭＳ Ｐゴシック"/>
                <a:cs typeface="Arial"/>
              </a:rPr>
              <a:t>1</a:t>
            </a:r>
            <a:r>
              <a:rPr lang="en-US" altLang="en-US" sz="2800" b="1" dirty="0">
                <a:solidFill>
                  <a:srgbClr val="0069AA"/>
                </a:solidFill>
                <a:latin typeface="Arial"/>
                <a:ea typeface="ＭＳ Ｐゴシック"/>
                <a:cs typeface="Arial"/>
              </a:rPr>
              <a:t>, </a:t>
            </a:r>
            <a:r>
              <a:rPr lang="en-US" altLang="en-US" sz="2800" b="1" err="1">
                <a:solidFill>
                  <a:srgbClr val="0069AA"/>
                </a:solidFill>
                <a:latin typeface="Arial"/>
                <a:ea typeface="ＭＳ Ｐゴシック"/>
                <a:cs typeface="Arial"/>
              </a:rPr>
              <a:t>AuD</a:t>
            </a:r>
            <a:br>
              <a:rPr lang="en-US" altLang="en-US" sz="2800" b="1" dirty="0">
                <a:cs typeface="Arial"/>
              </a:rPr>
            </a:br>
            <a:r>
              <a:rPr lang="en-US" altLang="en-US" sz="1800" b="1" dirty="0">
                <a:latin typeface="Arial"/>
                <a:ea typeface="ＭＳ Ｐゴシック"/>
                <a:cs typeface="Arial"/>
              </a:rPr>
              <a:t>1- Children's Hospital Colorado, 2 – </a:t>
            </a:r>
            <a:r>
              <a:rPr lang="en-US" altLang="en-US" sz="1800" b="1" i="1" err="1">
                <a:latin typeface="Arial"/>
                <a:ea typeface="ＭＳ Ｐゴシック"/>
                <a:cs typeface="Arial"/>
              </a:rPr>
              <a:t>Sonrisas</a:t>
            </a:r>
            <a:r>
              <a:rPr lang="en-US" altLang="en-US" sz="1800" b="1" i="1" dirty="0">
                <a:latin typeface="Arial"/>
                <a:ea typeface="ＭＳ Ｐゴシック"/>
                <a:cs typeface="Arial"/>
              </a:rPr>
              <a:t> que </a:t>
            </a:r>
            <a:r>
              <a:rPr lang="en-US" altLang="en-US" sz="1800" b="1" i="1" err="1">
                <a:latin typeface="Arial"/>
                <a:ea typeface="ＭＳ Ｐゴシック"/>
                <a:cs typeface="Arial"/>
              </a:rPr>
              <a:t>Escuchan</a:t>
            </a:r>
            <a:r>
              <a:rPr lang="en-US" altLang="en-US" sz="1800" b="1" i="1" dirty="0">
                <a:latin typeface="Arial"/>
                <a:ea typeface="ＭＳ Ｐゴシック"/>
                <a:cs typeface="Arial"/>
              </a:rPr>
              <a:t>, </a:t>
            </a:r>
            <a:r>
              <a:rPr lang="en-US" altLang="en-US" sz="1800" b="1" dirty="0">
                <a:latin typeface="Arial"/>
                <a:ea typeface="ＭＳ Ｐゴシック"/>
                <a:cs typeface="Arial"/>
              </a:rPr>
              <a:t>Guatemala</a:t>
            </a:r>
            <a:br>
              <a:rPr lang="en-US" altLang="en-US" sz="3600" b="1" dirty="0"/>
            </a:br>
            <a:endParaRPr lang="en-US" altLang="en-US" sz="3600" b="1" dirty="0">
              <a:solidFill>
                <a:srgbClr val="0069AA"/>
              </a:solidFill>
              <a:cs typeface="Arial"/>
            </a:endParaRPr>
          </a:p>
        </p:txBody>
      </p:sp>
      <p:sp>
        <p:nvSpPr>
          <p:cNvPr id="26" name="Text Box 6940">
            <a:extLst>
              <a:ext uri="{FF2B5EF4-FFF2-40B4-BE49-F238E27FC236}">
                <a16:creationId xmlns:a16="http://schemas.microsoft.com/office/drawing/2014/main" id="{E78FB88B-63C4-814B-AFEB-B58A5849DD51}"/>
              </a:ext>
            </a:extLst>
          </p:cNvPr>
          <p:cNvSpPr txBox="1">
            <a:spLocks noChangeArrowheads="1"/>
          </p:cNvSpPr>
          <p:nvPr/>
        </p:nvSpPr>
        <p:spPr bwMode="auto">
          <a:xfrm>
            <a:off x="25450800" y="3176226"/>
            <a:ext cx="3065974" cy="62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67" tIns="28433" rIns="56867" bIns="28433" anchor="t">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buFontTx/>
              <a:buNone/>
            </a:pPr>
            <a:r>
              <a:rPr lang="en-US" altLang="en-US" sz="3700" b="1">
                <a:solidFill>
                  <a:srgbClr val="0069AA"/>
                </a:solidFill>
                <a:latin typeface="Arial"/>
                <a:ea typeface="ＭＳ Ｐゴシック"/>
                <a:cs typeface="Arial"/>
              </a:rPr>
              <a:t>DISCUSSION</a:t>
            </a:r>
            <a:endParaRPr lang="en-US" altLang="en-US" sz="3700" b="1">
              <a:solidFill>
                <a:srgbClr val="0069AA"/>
              </a:solidFill>
              <a:cs typeface="Arial"/>
            </a:endParaRPr>
          </a:p>
        </p:txBody>
      </p:sp>
      <p:sp>
        <p:nvSpPr>
          <p:cNvPr id="27" name="Text Box 6940">
            <a:extLst>
              <a:ext uri="{FF2B5EF4-FFF2-40B4-BE49-F238E27FC236}">
                <a16:creationId xmlns:a16="http://schemas.microsoft.com/office/drawing/2014/main" id="{FF7627C0-675F-1C3B-D51F-D605CF2AF94F}"/>
              </a:ext>
            </a:extLst>
          </p:cNvPr>
          <p:cNvSpPr txBox="1">
            <a:spLocks noChangeArrowheads="1"/>
          </p:cNvSpPr>
          <p:nvPr/>
        </p:nvSpPr>
        <p:spPr bwMode="auto">
          <a:xfrm>
            <a:off x="25445149" y="18164835"/>
            <a:ext cx="2836745" cy="626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67" tIns="28433" rIns="56867" bIns="28433" anchor="t">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pPr algn="ctr">
              <a:spcBef>
                <a:spcPct val="0"/>
              </a:spcBef>
              <a:buNone/>
            </a:pPr>
            <a:r>
              <a:rPr lang="en-US" altLang="en-US" sz="3700" b="1">
                <a:solidFill>
                  <a:srgbClr val="0069AA"/>
                </a:solidFill>
                <a:latin typeface="Arial"/>
                <a:ea typeface="ＭＳ Ｐゴシック"/>
                <a:cs typeface="Arial"/>
              </a:rPr>
              <a:t>References:</a:t>
            </a:r>
            <a:endParaRPr lang="en-US">
              <a:solidFill>
                <a:srgbClr val="0069AA"/>
              </a:solidFill>
            </a:endParaRPr>
          </a:p>
        </p:txBody>
      </p:sp>
      <p:cxnSp>
        <p:nvCxnSpPr>
          <p:cNvPr id="31" name="Straight Connector 30">
            <a:extLst>
              <a:ext uri="{FF2B5EF4-FFF2-40B4-BE49-F238E27FC236}">
                <a16:creationId xmlns:a16="http://schemas.microsoft.com/office/drawing/2014/main" id="{5331C432-593A-DF80-1F3D-21CE4A3D599A}"/>
              </a:ext>
            </a:extLst>
          </p:cNvPr>
          <p:cNvCxnSpPr/>
          <p:nvPr/>
        </p:nvCxnSpPr>
        <p:spPr>
          <a:xfrm>
            <a:off x="25450800" y="3681653"/>
            <a:ext cx="64674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EE25B92-DDC3-BD1A-B1F6-73F4F19BB2B5}"/>
              </a:ext>
            </a:extLst>
          </p:cNvPr>
          <p:cNvCxnSpPr/>
          <p:nvPr/>
        </p:nvCxnSpPr>
        <p:spPr>
          <a:xfrm>
            <a:off x="703446" y="3681653"/>
            <a:ext cx="64674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D5CD092-03FF-5A8B-A96F-A33A44E92EAF}"/>
              </a:ext>
            </a:extLst>
          </p:cNvPr>
          <p:cNvCxnSpPr/>
          <p:nvPr/>
        </p:nvCxnSpPr>
        <p:spPr>
          <a:xfrm>
            <a:off x="708355" y="13324267"/>
            <a:ext cx="64674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33A4A25-61BE-698E-4C03-D1B29F06FD94}"/>
              </a:ext>
            </a:extLst>
          </p:cNvPr>
          <p:cNvCxnSpPr/>
          <p:nvPr/>
        </p:nvCxnSpPr>
        <p:spPr>
          <a:xfrm>
            <a:off x="25450800" y="10535585"/>
            <a:ext cx="64674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extBox 14">
            <a:extLst>
              <a:ext uri="{FF2B5EF4-FFF2-40B4-BE49-F238E27FC236}">
                <a16:creationId xmlns:a16="http://schemas.microsoft.com/office/drawing/2014/main" id="{1AE53E16-6571-03E5-DBDE-0A0DD9A2F5E8}"/>
              </a:ext>
            </a:extLst>
          </p:cNvPr>
          <p:cNvSpPr txBox="1"/>
          <p:nvPr/>
        </p:nvSpPr>
        <p:spPr>
          <a:xfrm>
            <a:off x="758024" y="3684927"/>
            <a:ext cx="7379625" cy="92332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r>
              <a:rPr lang="en-US" sz="2200" dirty="0">
                <a:solidFill>
                  <a:srgbClr val="000000"/>
                </a:solidFill>
                <a:latin typeface="Arial"/>
                <a:ea typeface="Calibri"/>
                <a:cs typeface="Calibri"/>
              </a:rPr>
              <a:t>     Guatemala is a country in Central America with a population of over 17 million. There is one audiologist for the country, Dr. Patricia Castellanos, </a:t>
            </a:r>
            <a:r>
              <a:rPr lang="en-US" sz="2200" dirty="0" err="1">
                <a:solidFill>
                  <a:srgbClr val="000000"/>
                </a:solidFill>
                <a:latin typeface="Arial"/>
                <a:ea typeface="Calibri"/>
                <a:cs typeface="Calibri"/>
              </a:rPr>
              <a:t>AuD</a:t>
            </a:r>
            <a:r>
              <a:rPr lang="en-US" sz="2200" dirty="0">
                <a:solidFill>
                  <a:srgbClr val="000000"/>
                </a:solidFill>
                <a:latin typeface="Arial"/>
                <a:ea typeface="Calibri"/>
                <a:cs typeface="Calibri"/>
              </a:rPr>
              <a:t>, who has dedicated her life to expanding access to hearing healthcare for all ages, especially infants. The majority of audiologic services are provided in Guatemala City through her private clinic </a:t>
            </a:r>
            <a:r>
              <a:rPr lang="en-US" sz="2200" i="1" dirty="0">
                <a:solidFill>
                  <a:srgbClr val="000000"/>
                </a:solidFill>
                <a:latin typeface="Arial"/>
                <a:ea typeface="Calibri"/>
                <a:cs typeface="Calibri"/>
              </a:rPr>
              <a:t>Centro de </a:t>
            </a:r>
            <a:r>
              <a:rPr lang="en-US" sz="2200" i="1" dirty="0" err="1">
                <a:solidFill>
                  <a:srgbClr val="000000"/>
                </a:solidFill>
                <a:latin typeface="Arial"/>
                <a:ea typeface="Calibri"/>
                <a:cs typeface="Calibri"/>
              </a:rPr>
              <a:t>Audición</a:t>
            </a:r>
            <a:r>
              <a:rPr lang="en-US" sz="2200" dirty="0">
                <a:solidFill>
                  <a:srgbClr val="000000"/>
                </a:solidFill>
                <a:latin typeface="Arial"/>
                <a:ea typeface="Calibri"/>
                <a:cs typeface="Calibri"/>
              </a:rPr>
              <a:t> and her non-profit foundation </a:t>
            </a:r>
            <a:r>
              <a:rPr lang="en-US" sz="2200" i="1" dirty="0" err="1">
                <a:solidFill>
                  <a:srgbClr val="000000"/>
                </a:solidFill>
                <a:latin typeface="Arial"/>
                <a:ea typeface="Calibri"/>
                <a:cs typeface="Calibri"/>
              </a:rPr>
              <a:t>Sonrisas</a:t>
            </a:r>
            <a:r>
              <a:rPr lang="en-US" sz="2200" i="1" dirty="0">
                <a:solidFill>
                  <a:srgbClr val="000000"/>
                </a:solidFill>
                <a:latin typeface="Arial"/>
                <a:ea typeface="Calibri"/>
                <a:cs typeface="Calibri"/>
              </a:rPr>
              <a:t> que </a:t>
            </a:r>
            <a:r>
              <a:rPr lang="en-US" sz="2200" i="1" dirty="0" err="1">
                <a:solidFill>
                  <a:srgbClr val="000000"/>
                </a:solidFill>
                <a:latin typeface="Arial"/>
                <a:ea typeface="Calibri"/>
                <a:cs typeface="Calibri"/>
              </a:rPr>
              <a:t>Escuchan</a:t>
            </a:r>
            <a:r>
              <a:rPr lang="en-US" sz="2200" dirty="0">
                <a:solidFill>
                  <a:srgbClr val="000000"/>
                </a:solidFill>
                <a:latin typeface="Arial"/>
                <a:ea typeface="Calibri"/>
                <a:cs typeface="Calibri"/>
              </a:rPr>
              <a:t>, Smiles that Listen. Additionally, she has trained 34 hearing technicians that provide audiologic services across the country. </a:t>
            </a:r>
            <a:endParaRPr lang="en-US" sz="2200" dirty="0">
              <a:solidFill>
                <a:srgbClr val="000000"/>
              </a:solidFill>
              <a:cs typeface="Arial"/>
            </a:endParaRPr>
          </a:p>
          <a:p>
            <a:r>
              <a:rPr lang="en-US" sz="2200" dirty="0">
                <a:solidFill>
                  <a:srgbClr val="000000"/>
                </a:solidFill>
                <a:latin typeface="Arial"/>
                <a:ea typeface="Calibri"/>
                <a:cs typeface="Calibri"/>
              </a:rPr>
              <a:t>     Newborn hearing screening (NBHS) has been very limited due to lack of access to technology, supplies, and training as well as limited financial support at the national level. The goal of </a:t>
            </a:r>
            <a:r>
              <a:rPr lang="en-US" sz="2200" i="1" dirty="0">
                <a:solidFill>
                  <a:srgbClr val="000000"/>
                </a:solidFill>
                <a:latin typeface="Arial"/>
                <a:ea typeface="Calibri"/>
                <a:cs typeface="Calibri"/>
              </a:rPr>
              <a:t>universal</a:t>
            </a:r>
            <a:r>
              <a:rPr lang="en-US" sz="2200" dirty="0">
                <a:solidFill>
                  <a:srgbClr val="000000"/>
                </a:solidFill>
                <a:latin typeface="Arial"/>
                <a:ea typeface="Calibri"/>
                <a:cs typeface="Calibri"/>
              </a:rPr>
              <a:t> NBHS is further complicated by the country’s high birth rate and high rate of home-births (Fig. 1&amp;2). Last year, over 350k babies were born in Guatemala and 13,490 babies were screened across 13 hospitals.</a:t>
            </a:r>
            <a:r>
              <a:rPr lang="en-US" sz="2200" baseline="30000" dirty="0">
                <a:solidFill>
                  <a:srgbClr val="000000"/>
                </a:solidFill>
                <a:latin typeface="Arial"/>
                <a:ea typeface="Calibri"/>
                <a:cs typeface="Calibri"/>
              </a:rPr>
              <a:t>1</a:t>
            </a:r>
            <a:r>
              <a:rPr lang="en-US" sz="2200" dirty="0">
                <a:solidFill>
                  <a:srgbClr val="000000"/>
                </a:solidFill>
                <a:latin typeface="Arial"/>
                <a:ea typeface="Calibri"/>
                <a:cs typeface="Calibri"/>
              </a:rPr>
              <a:t> With the prevalence of congenital hearing loss (HL) ranging from 2 to 4 per 1000 births in Latin American countries,</a:t>
            </a:r>
            <a:r>
              <a:rPr lang="en-US" sz="2200" baseline="30000" dirty="0">
                <a:solidFill>
                  <a:srgbClr val="000000"/>
                </a:solidFill>
                <a:latin typeface="Arial"/>
                <a:ea typeface="Calibri"/>
                <a:cs typeface="Calibri"/>
              </a:rPr>
              <a:t>2</a:t>
            </a:r>
            <a:r>
              <a:rPr lang="en-US" sz="2200" dirty="0">
                <a:solidFill>
                  <a:srgbClr val="000000"/>
                </a:solidFill>
                <a:latin typeface="Arial"/>
                <a:ea typeface="Calibri"/>
                <a:cs typeface="Calibri"/>
              </a:rPr>
              <a:t> this means that approximately 3 babies with HL are born every day in Guatemala. Currently, most families must travel several hours for their infant to receive a diagnostic (Dx) test following a failed NBHS. Unfortunately, this means the average age of diagnosis of HL is over three years of age.</a:t>
            </a:r>
            <a:r>
              <a:rPr lang="en-US" sz="2200" baseline="30000" dirty="0">
                <a:solidFill>
                  <a:srgbClr val="000000"/>
                </a:solidFill>
                <a:latin typeface="Arial"/>
                <a:ea typeface="Calibri"/>
                <a:cs typeface="Calibri"/>
              </a:rPr>
              <a:t>1</a:t>
            </a:r>
            <a:endParaRPr lang="en-US" sz="2200" dirty="0">
              <a:solidFill>
                <a:srgbClr val="000000"/>
              </a:solidFill>
              <a:latin typeface="Arial"/>
              <a:ea typeface="ＭＳ Ｐゴシック"/>
              <a:cs typeface="Arial"/>
            </a:endParaRPr>
          </a:p>
        </p:txBody>
      </p:sp>
      <p:sp>
        <p:nvSpPr>
          <p:cNvPr id="36" name="TextBox 15">
            <a:extLst>
              <a:ext uri="{FF2B5EF4-FFF2-40B4-BE49-F238E27FC236}">
                <a16:creationId xmlns:a16="http://schemas.microsoft.com/office/drawing/2014/main" id="{9161672A-CEEA-41A3-6ECF-B708088C8F10}"/>
              </a:ext>
            </a:extLst>
          </p:cNvPr>
          <p:cNvSpPr txBox="1"/>
          <p:nvPr/>
        </p:nvSpPr>
        <p:spPr>
          <a:xfrm>
            <a:off x="709455" y="13325253"/>
            <a:ext cx="7375896" cy="58477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r>
              <a:rPr lang="en-US" sz="2200" dirty="0">
                <a:solidFill>
                  <a:srgbClr val="000000"/>
                </a:solidFill>
                <a:latin typeface="Arial"/>
                <a:ea typeface="Calibri"/>
                <a:cs typeface="Arial"/>
              </a:rPr>
              <a:t>     In June of 2023, a team of 5 audiologists from Children's Hospital Colorado (CHCO) traveled to Guatemala to donate five auditory brainstem response (ABR) and otoacoustic emissions (OAE) systems and provide training. Dr. Castellanos identified 20 hearing technicians interested in training. Seven technicians completed only OAE training. Five technicians were selected for the beginner track and eight technicians, with NBHS and Dx ABR experience, were selected for the advanced track. The week of training consisted of lectures and hands-on practice tailored for each track as well as large group discussions applicable to all experience levels (Fig. 3). The training culminated in testing pediatric patients scheduled for sedated ABRs. Figure 4 shows current and future locations of NBHS and Dx ABR testing. </a:t>
            </a:r>
            <a:endParaRPr lang="en-US" sz="2200" dirty="0">
              <a:solidFill>
                <a:srgbClr val="000000"/>
              </a:solidFill>
              <a:cs typeface="Arial"/>
            </a:endParaRPr>
          </a:p>
          <a:p>
            <a:endParaRPr lang="en-US" sz="2200" dirty="0">
              <a:solidFill>
                <a:srgbClr val="000000"/>
              </a:solidFill>
              <a:latin typeface="Arial"/>
              <a:ea typeface="Calibri"/>
              <a:cs typeface="Arial"/>
            </a:endParaRPr>
          </a:p>
        </p:txBody>
      </p:sp>
      <p:pic>
        <p:nvPicPr>
          <p:cNvPr id="37" name="Picture 36" descr="A group of people posing for a photo&#10;&#10;Description automatically generated">
            <a:extLst>
              <a:ext uri="{FF2B5EF4-FFF2-40B4-BE49-F238E27FC236}">
                <a16:creationId xmlns:a16="http://schemas.microsoft.com/office/drawing/2014/main" id="{75DF83E8-8378-2340-3AA2-63601432511F}"/>
              </a:ext>
            </a:extLst>
          </p:cNvPr>
          <p:cNvPicPr>
            <a:picLocks noChangeAspect="1"/>
          </p:cNvPicPr>
          <p:nvPr/>
        </p:nvPicPr>
        <p:blipFill>
          <a:blip r:embed="rId2"/>
          <a:stretch>
            <a:fillRect/>
          </a:stretch>
        </p:blipFill>
        <p:spPr>
          <a:xfrm>
            <a:off x="17298770" y="12814960"/>
            <a:ext cx="7174823" cy="4906508"/>
          </a:xfrm>
          <a:prstGeom prst="rect">
            <a:avLst/>
          </a:prstGeom>
          <a:ln w="57150">
            <a:solidFill>
              <a:srgbClr val="000000"/>
            </a:solidFill>
          </a:ln>
        </p:spPr>
      </p:pic>
      <p:pic>
        <p:nvPicPr>
          <p:cNvPr id="38" name="Picture 37">
            <a:extLst>
              <a:ext uri="{FF2B5EF4-FFF2-40B4-BE49-F238E27FC236}">
                <a16:creationId xmlns:a16="http://schemas.microsoft.com/office/drawing/2014/main" id="{0000B6A0-0D70-10D7-D931-4AB56C3782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309341" y="3978322"/>
            <a:ext cx="7239753" cy="7394277"/>
          </a:xfrm>
          <a:prstGeom prst="rect">
            <a:avLst/>
          </a:prstGeom>
          <a:ln w="57150">
            <a:solidFill>
              <a:srgbClr val="000000"/>
            </a:solidFill>
          </a:ln>
        </p:spPr>
      </p:pic>
      <p:sp>
        <p:nvSpPr>
          <p:cNvPr id="39" name="TextBox 18">
            <a:extLst>
              <a:ext uri="{FF2B5EF4-FFF2-40B4-BE49-F238E27FC236}">
                <a16:creationId xmlns:a16="http://schemas.microsoft.com/office/drawing/2014/main" id="{CF4ABCCF-9737-0420-06D1-ED0FA3BB6DFE}"/>
              </a:ext>
            </a:extLst>
          </p:cNvPr>
          <p:cNvSpPr txBox="1"/>
          <p:nvPr/>
        </p:nvSpPr>
        <p:spPr>
          <a:xfrm>
            <a:off x="25450800" y="3684927"/>
            <a:ext cx="6761554" cy="618630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r>
              <a:rPr lang="en-US" sz="2200">
                <a:solidFill>
                  <a:srgbClr val="000000"/>
                </a:solidFill>
                <a:latin typeface="Arial"/>
                <a:ea typeface="ＭＳ Ｐゴシック"/>
                <a:cs typeface="Times New Roman"/>
              </a:rPr>
              <a:t>     Although additional ABR and OAE equipment will expand access to and facilitate more timely evaluation of infants’ and children’s hearing, it is only the beginning of the work that needs to be done. A week is of course not enough time to become proficient at ABR testing. Dr. Castellanos is continuing to provide Dx ABR training to her hearing technicians with opportunities for CHCO audiologists to provide support virtually. She has also developed competency evaluations to ensure quality testing and accurate diagnosis. In addition to more training, Dr. Castellanos and her team identified several other barriers on their journey towards universal NBHS: ongoing cost of supplies and equipment maintenance/calibrations, limited financial support from the government, limited advocacy and support from physicians, as well as stigma and cultural beliefs surrounding HL.</a:t>
            </a:r>
          </a:p>
        </p:txBody>
      </p:sp>
      <p:sp>
        <p:nvSpPr>
          <p:cNvPr id="40" name="TextBox 19">
            <a:extLst>
              <a:ext uri="{FF2B5EF4-FFF2-40B4-BE49-F238E27FC236}">
                <a16:creationId xmlns:a16="http://schemas.microsoft.com/office/drawing/2014/main" id="{BF6FB669-B9B5-B8C9-943A-823D2A7BD94E}"/>
              </a:ext>
            </a:extLst>
          </p:cNvPr>
          <p:cNvSpPr txBox="1"/>
          <p:nvPr/>
        </p:nvSpPr>
        <p:spPr>
          <a:xfrm>
            <a:off x="25448491" y="10535585"/>
            <a:ext cx="6761554" cy="75405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r>
              <a:rPr lang="en-US" sz="2200" dirty="0">
                <a:solidFill>
                  <a:srgbClr val="000000"/>
                </a:solidFill>
                <a:latin typeface="Arial"/>
                <a:ea typeface="ＭＳ Ｐゴシック"/>
                <a:cs typeface="Times New Roman"/>
              </a:rPr>
              <a:t>      Each city is at a different place in their NBHS journey. Sites offering NBHS for the first time should prioritize screening babies with risk factors first. Sites expanding their NBHS program and starting a Dx program will need to work to develop systems to ensure follow-up from families. Expanding therapy services and facilitating family-to-family support are also key goals. Dr. Castellanos will continue to meet with government stakeholders to advocate for additional funding and </a:t>
            </a:r>
            <a:r>
              <a:rPr lang="en-US" sz="2200">
                <a:solidFill>
                  <a:srgbClr val="000000"/>
                </a:solidFill>
                <a:latin typeface="Arial"/>
                <a:ea typeface="ＭＳ Ｐゴシック"/>
                <a:cs typeface="Times New Roman"/>
              </a:rPr>
              <a:t>legislation</a:t>
            </a:r>
            <a:r>
              <a:rPr lang="en-US" sz="2200" dirty="0">
                <a:solidFill>
                  <a:srgbClr val="000000"/>
                </a:solidFill>
                <a:latin typeface="Arial"/>
                <a:ea typeface="ＭＳ Ｐゴシック"/>
                <a:cs typeface="Times New Roman"/>
              </a:rPr>
              <a:t> for NBHS. Continued data collection on screening, intervention, and outcomes is crucial to securing government support. For the hearing technicians receiving new equipment, building connections with their local hospitals and educating physicians and parents will be key. CHCO provided their team with Spanish resources for them to adapt to meet their needs. Finally, with the average age of HL identification being over three years of age, additional training in visual reinforcement audiometry and conditioned play audiometry may help reduce the need for sedated ABRs.</a:t>
            </a:r>
          </a:p>
        </p:txBody>
      </p:sp>
      <p:graphicFrame>
        <p:nvGraphicFramePr>
          <p:cNvPr id="41" name="Chart 40">
            <a:extLst>
              <a:ext uri="{FF2B5EF4-FFF2-40B4-BE49-F238E27FC236}">
                <a16:creationId xmlns:a16="http://schemas.microsoft.com/office/drawing/2014/main" id="{D7C9812C-E906-675C-7BA0-970513429A06}"/>
              </a:ext>
            </a:extLst>
          </p:cNvPr>
          <p:cNvGraphicFramePr>
            <a:graphicFrameLocks/>
          </p:cNvGraphicFramePr>
          <p:nvPr>
            <p:extLst>
              <p:ext uri="{D42A27DB-BD31-4B8C-83A1-F6EECF244321}">
                <p14:modId xmlns:p14="http://schemas.microsoft.com/office/powerpoint/2010/main" val="3007922464"/>
              </p:ext>
            </p:extLst>
          </p:nvPr>
        </p:nvGraphicFramePr>
        <p:xfrm>
          <a:off x="12907927" y="3976935"/>
          <a:ext cx="3551274" cy="44025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706E8924-6B39-6EE7-91F2-56287AC3096D}"/>
              </a:ext>
              <a:ext uri="{147F2762-F138-4A5C-976F-8EAC2B608ADB}">
                <a16:predDERef xmlns:a16="http://schemas.microsoft.com/office/drawing/2014/main" pred="{448F39E5-4EC3-2490-B4FA-3697046DB837}"/>
              </a:ext>
            </a:extLst>
          </p:cNvPr>
          <p:cNvGraphicFramePr>
            <a:graphicFrameLocks/>
          </p:cNvGraphicFramePr>
          <p:nvPr>
            <p:extLst>
              <p:ext uri="{D42A27DB-BD31-4B8C-83A1-F6EECF244321}">
                <p14:modId xmlns:p14="http://schemas.microsoft.com/office/powerpoint/2010/main" val="203809747"/>
              </p:ext>
            </p:extLst>
          </p:nvPr>
        </p:nvGraphicFramePr>
        <p:xfrm>
          <a:off x="8706662" y="3976935"/>
          <a:ext cx="3551274" cy="4402546"/>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22">
            <a:extLst>
              <a:ext uri="{FF2B5EF4-FFF2-40B4-BE49-F238E27FC236}">
                <a16:creationId xmlns:a16="http://schemas.microsoft.com/office/drawing/2014/main" id="{2FF3791A-356A-A9A6-2904-E88B41F92A58}"/>
              </a:ext>
            </a:extLst>
          </p:cNvPr>
          <p:cNvSpPr txBox="1"/>
          <p:nvPr/>
        </p:nvSpPr>
        <p:spPr>
          <a:xfrm>
            <a:off x="8687828" y="8369557"/>
            <a:ext cx="3551273" cy="954107"/>
          </a:xfrm>
          <a:prstGeom prst="rect">
            <a:avLst/>
          </a:prstGeom>
          <a:noFill/>
        </p:spPr>
        <p:txBody>
          <a:bodyPr wrap="square" rtlCol="0">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r>
              <a:rPr lang="en-US" sz="1400">
                <a:solidFill>
                  <a:srgbClr val="000000"/>
                </a:solidFill>
              </a:rPr>
              <a:t>Figure 1: Number of births per 1000 population in Colorado and the three states with the highest rates compared to Guatemala.</a:t>
            </a:r>
            <a:r>
              <a:rPr lang="en-US" sz="1400" baseline="30000">
                <a:solidFill>
                  <a:srgbClr val="000000"/>
                </a:solidFill>
              </a:rPr>
              <a:t>3-7</a:t>
            </a:r>
            <a:endParaRPr lang="en-US" sz="1400">
              <a:solidFill>
                <a:srgbClr val="000000"/>
              </a:solidFill>
            </a:endParaRPr>
          </a:p>
        </p:txBody>
      </p:sp>
      <p:sp>
        <p:nvSpPr>
          <p:cNvPr id="45" name="TextBox 23">
            <a:extLst>
              <a:ext uri="{FF2B5EF4-FFF2-40B4-BE49-F238E27FC236}">
                <a16:creationId xmlns:a16="http://schemas.microsoft.com/office/drawing/2014/main" id="{71F7D58D-2DD7-7343-DBEC-CB343CB8719F}"/>
              </a:ext>
            </a:extLst>
          </p:cNvPr>
          <p:cNvSpPr txBox="1"/>
          <p:nvPr/>
        </p:nvSpPr>
        <p:spPr>
          <a:xfrm>
            <a:off x="12907926" y="8354314"/>
            <a:ext cx="3551273" cy="1384995"/>
          </a:xfrm>
          <a:prstGeom prst="rect">
            <a:avLst/>
          </a:prstGeom>
          <a:noFill/>
        </p:spPr>
        <p:txBody>
          <a:bodyPr wrap="square" rtlCol="0">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r>
              <a:rPr lang="en-US" sz="1400">
                <a:solidFill>
                  <a:srgbClr val="000000"/>
                </a:solidFill>
              </a:rPr>
              <a:t>Figure 2: Percentage of births occurring at home in Colorado and the three states with the highest rates compared to Guatemala.</a:t>
            </a:r>
            <a:r>
              <a:rPr lang="en-US" sz="1400" baseline="30000">
                <a:solidFill>
                  <a:srgbClr val="000000"/>
                </a:solidFill>
              </a:rPr>
              <a:t>8,9</a:t>
            </a:r>
            <a:r>
              <a:rPr lang="en-US" sz="1400">
                <a:solidFill>
                  <a:srgbClr val="000000"/>
                </a:solidFill>
              </a:rPr>
              <a:t> In remote, indigenous populations of Guatemala, the home birth rate can be as high as 82%.</a:t>
            </a:r>
            <a:r>
              <a:rPr lang="en-US" sz="1400" baseline="30000">
                <a:solidFill>
                  <a:srgbClr val="000000"/>
                </a:solidFill>
              </a:rPr>
              <a:t>10</a:t>
            </a:r>
            <a:endParaRPr lang="en-US" sz="1400">
              <a:solidFill>
                <a:srgbClr val="000000"/>
              </a:solidFill>
            </a:endParaRPr>
          </a:p>
        </p:txBody>
      </p:sp>
      <p:sp>
        <p:nvSpPr>
          <p:cNvPr id="46" name="TextBox 24">
            <a:extLst>
              <a:ext uri="{FF2B5EF4-FFF2-40B4-BE49-F238E27FC236}">
                <a16:creationId xmlns:a16="http://schemas.microsoft.com/office/drawing/2014/main" id="{41D25C96-7D4E-01EE-3F59-AD3EBEABAC79}"/>
              </a:ext>
            </a:extLst>
          </p:cNvPr>
          <p:cNvSpPr txBox="1"/>
          <p:nvPr/>
        </p:nvSpPr>
        <p:spPr>
          <a:xfrm>
            <a:off x="17260068" y="11378981"/>
            <a:ext cx="7302560" cy="954107"/>
          </a:xfrm>
          <a:prstGeom prst="rect">
            <a:avLst/>
          </a:prstGeom>
          <a:noFill/>
        </p:spPr>
        <p:txBody>
          <a:bodyPr wrap="square" rtlCol="0">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r>
              <a:rPr lang="en-US" sz="1400">
                <a:solidFill>
                  <a:srgbClr val="000000"/>
                </a:solidFill>
              </a:rPr>
              <a:t>Figure 4: Map of Guatemala showing current and future locations of NBHS and Dx ABR testing. Donated equipment from CHCO will be used at the locations indicated by green symbols. Highlighted routes are travel times by car, but it should be noted that many families must travel by bus, resulting in even longer travel times.</a:t>
            </a:r>
          </a:p>
        </p:txBody>
      </p:sp>
      <p:sp>
        <p:nvSpPr>
          <p:cNvPr id="47" name="TextBox 25">
            <a:extLst>
              <a:ext uri="{FF2B5EF4-FFF2-40B4-BE49-F238E27FC236}">
                <a16:creationId xmlns:a16="http://schemas.microsoft.com/office/drawing/2014/main" id="{8D1ABCD4-EDDD-657C-B43D-46BBF52B69DC}"/>
              </a:ext>
            </a:extLst>
          </p:cNvPr>
          <p:cNvSpPr txBox="1"/>
          <p:nvPr/>
        </p:nvSpPr>
        <p:spPr>
          <a:xfrm>
            <a:off x="8692573" y="17865662"/>
            <a:ext cx="7612921" cy="738664"/>
          </a:xfrm>
          <a:prstGeom prst="rect">
            <a:avLst/>
          </a:prstGeom>
          <a:noFill/>
        </p:spPr>
        <p:txBody>
          <a:bodyPr wrap="square" rtlCol="0">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r>
              <a:rPr lang="en-US" sz="1400" dirty="0">
                <a:solidFill>
                  <a:srgbClr val="000000"/>
                </a:solidFill>
              </a:rPr>
              <a:t>Figure 3: Training schedule. Blue text represents beginner track topics only, red text represents advanced track topics only, purple text represents large group discussions (both tracks combined).</a:t>
            </a:r>
          </a:p>
        </p:txBody>
      </p:sp>
      <p:sp>
        <p:nvSpPr>
          <p:cNvPr id="48" name="TextBox 26">
            <a:extLst>
              <a:ext uri="{FF2B5EF4-FFF2-40B4-BE49-F238E27FC236}">
                <a16:creationId xmlns:a16="http://schemas.microsoft.com/office/drawing/2014/main" id="{E7EE89BB-176F-8081-8139-0873B804FDF9}"/>
              </a:ext>
            </a:extLst>
          </p:cNvPr>
          <p:cNvSpPr txBox="1"/>
          <p:nvPr/>
        </p:nvSpPr>
        <p:spPr>
          <a:xfrm>
            <a:off x="17231033" y="17751623"/>
            <a:ext cx="7174823" cy="307777"/>
          </a:xfrm>
          <a:prstGeom prst="rect">
            <a:avLst/>
          </a:prstGeom>
          <a:noFill/>
        </p:spPr>
        <p:txBody>
          <a:bodyPr wrap="square" rtlCol="0">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r>
              <a:rPr lang="en-US" sz="1400">
                <a:solidFill>
                  <a:srgbClr val="000000"/>
                </a:solidFill>
              </a:rPr>
              <a:t>Image 1: Dr. Castellanos, CHCO audiologists, and trainees</a:t>
            </a:r>
          </a:p>
        </p:txBody>
      </p:sp>
      <p:sp>
        <p:nvSpPr>
          <p:cNvPr id="49" name="TextBox 69">
            <a:extLst>
              <a:ext uri="{FF2B5EF4-FFF2-40B4-BE49-F238E27FC236}">
                <a16:creationId xmlns:a16="http://schemas.microsoft.com/office/drawing/2014/main" id="{E2BBE11F-8A6D-F63F-EDA3-D04EB7204D6C}"/>
              </a:ext>
            </a:extLst>
          </p:cNvPr>
          <p:cNvSpPr txBox="1">
            <a:spLocks noChangeArrowheads="1"/>
          </p:cNvSpPr>
          <p:nvPr/>
        </p:nvSpPr>
        <p:spPr bwMode="auto">
          <a:xfrm>
            <a:off x="759442" y="196047"/>
            <a:ext cx="26250900" cy="184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867" tIns="28433" rIns="56867" bIns="28433" anchor="t">
            <a:spAutoFit/>
          </a:bodyPr>
          <a:lstStyle>
            <a:defPPr>
              <a:defRPr lang="en-US"/>
            </a:defPPr>
            <a:lvl1pPr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1pPr>
            <a:lvl2pPr marL="1331913" indent="-874713"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2pPr>
            <a:lvl3pPr marL="2663825" indent="-1749425"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3pPr>
            <a:lvl4pPr marL="3995738" indent="-2624138"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4pPr>
            <a:lvl5pPr marL="5327650" indent="-3498850" algn="l" defTabSz="2663825" rtl="0" eaLnBrk="0" fontAlgn="base" hangingPunct="0">
              <a:spcBef>
                <a:spcPct val="0"/>
              </a:spcBef>
              <a:spcAft>
                <a:spcPct val="0"/>
              </a:spcAft>
              <a:defRPr sz="5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52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US" sz="5800" b="1" dirty="0">
                <a:solidFill>
                  <a:srgbClr val="0069AA"/>
                </a:solidFill>
                <a:latin typeface="Arial"/>
                <a:ea typeface="ＭＳ Ｐゴシック"/>
                <a:cs typeface="Arial"/>
              </a:rPr>
              <a:t>Newborn Hearing Screening &amp;</a:t>
            </a:r>
            <a:br>
              <a:rPr lang="en-US" altLang="en-US" sz="5800" b="1" dirty="0">
                <a:solidFill>
                  <a:srgbClr val="0069AA"/>
                </a:solidFill>
                <a:latin typeface="Arial"/>
                <a:ea typeface="ＭＳ Ｐゴシック"/>
                <a:cs typeface="Arial"/>
              </a:rPr>
            </a:br>
            <a:r>
              <a:rPr lang="en-US" altLang="en-US" sz="5800" b="1" dirty="0">
                <a:solidFill>
                  <a:srgbClr val="0069AA"/>
                </a:solidFill>
                <a:latin typeface="Arial"/>
                <a:ea typeface="ＭＳ Ｐゴシック"/>
                <a:cs typeface="Arial"/>
              </a:rPr>
              <a:t>Diagnostic Services in Guatemala</a:t>
            </a:r>
            <a:endParaRPr lang="en-US" sz="5800" dirty="0">
              <a:solidFill>
                <a:srgbClr val="0069AA"/>
              </a:solidFill>
              <a:cs typeface="Arial"/>
            </a:endParaRPr>
          </a:p>
        </p:txBody>
      </p:sp>
      <p:pic>
        <p:nvPicPr>
          <p:cNvPr id="50" name="Picture 49" descr="A qr code on a white background&#10;&#10;Description automatically generated">
            <a:extLst>
              <a:ext uri="{FF2B5EF4-FFF2-40B4-BE49-F238E27FC236}">
                <a16:creationId xmlns:a16="http://schemas.microsoft.com/office/drawing/2014/main" id="{F6FE0A40-CE14-60E6-E61B-6815947944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8302671" y="17934864"/>
            <a:ext cx="1045595" cy="1045595"/>
          </a:xfrm>
          <a:prstGeom prst="rect">
            <a:avLst/>
          </a:prstGeom>
        </p:spPr>
      </p:pic>
      <p:graphicFrame>
        <p:nvGraphicFramePr>
          <p:cNvPr id="51" name="Table 50">
            <a:extLst>
              <a:ext uri="{FF2B5EF4-FFF2-40B4-BE49-F238E27FC236}">
                <a16:creationId xmlns:a16="http://schemas.microsoft.com/office/drawing/2014/main" id="{D63FD87E-8EC9-6BC7-3B4B-7EEC5077C871}"/>
              </a:ext>
            </a:extLst>
          </p:cNvPr>
          <p:cNvGraphicFramePr>
            <a:graphicFrameLocks noGrp="1"/>
          </p:cNvGraphicFramePr>
          <p:nvPr>
            <p:extLst>
              <p:ext uri="{D42A27DB-BD31-4B8C-83A1-F6EECF244321}">
                <p14:modId xmlns:p14="http://schemas.microsoft.com/office/powerpoint/2010/main" val="2240526949"/>
              </p:ext>
            </p:extLst>
          </p:nvPr>
        </p:nvGraphicFramePr>
        <p:xfrm>
          <a:off x="8735544" y="9857232"/>
          <a:ext cx="7717849" cy="8014335"/>
        </p:xfrm>
        <a:graphic>
          <a:graphicData uri="http://schemas.openxmlformats.org/drawingml/2006/table">
            <a:tbl>
              <a:tblPr firstRow="1" bandRow="1">
                <a:tableStyleId>{5C22544A-7EE6-4342-B048-85BDC9FD1C3A}</a:tableStyleId>
              </a:tblPr>
              <a:tblGrid>
                <a:gridCol w="3942892">
                  <a:extLst>
                    <a:ext uri="{9D8B030D-6E8A-4147-A177-3AD203B41FA5}">
                      <a16:colId xmlns:a16="http://schemas.microsoft.com/office/drawing/2014/main" val="2312925010"/>
                    </a:ext>
                  </a:extLst>
                </a:gridCol>
                <a:gridCol w="3774957">
                  <a:extLst>
                    <a:ext uri="{9D8B030D-6E8A-4147-A177-3AD203B41FA5}">
                      <a16:colId xmlns:a16="http://schemas.microsoft.com/office/drawing/2014/main" val="235706927"/>
                    </a:ext>
                  </a:extLst>
                </a:gridCol>
              </a:tblGrid>
              <a:tr h="371475">
                <a:tc gridSpan="2">
                  <a:txBody>
                    <a:bodyPr/>
                    <a:lstStyle/>
                    <a:p>
                      <a:pPr algn="ctr" fontAlgn="base"/>
                      <a:r>
                        <a:rPr lang="en-US" sz="3600" b="1" dirty="0">
                          <a:solidFill>
                            <a:srgbClr val="000000"/>
                          </a:solidFill>
                          <a:effectLst/>
                          <a:latin typeface="Arial"/>
                        </a:rPr>
                        <a:t>Training Schedule​</a:t>
                      </a:r>
                      <a:endParaRPr lang="en-US" b="1" dirty="0">
                        <a:solidFill>
                          <a:srgbClr val="FFFFFF"/>
                        </a:solidFill>
                        <a:effectLst/>
                        <a:latin typeface="Arial"/>
                      </a:endParaRPr>
                    </a:p>
                  </a:txBody>
                  <a:tcP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57150" cap="flat" cmpd="sng" algn="ctr">
                      <a:solidFill>
                        <a:srgbClr val="000000"/>
                      </a:solid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970763228"/>
                  </a:ext>
                </a:extLst>
              </a:tr>
              <a:tr h="1143000">
                <a:tc gridSpan="2">
                  <a:txBody>
                    <a:bodyPr/>
                    <a:lstStyle/>
                    <a:p>
                      <a:pPr algn="ctr" fontAlgn="base"/>
                      <a:r>
                        <a:rPr lang="en-US" sz="2800" b="1" dirty="0">
                          <a:solidFill>
                            <a:srgbClr val="7A68AE"/>
                          </a:solidFill>
                          <a:effectLst/>
                          <a:latin typeface="Arial"/>
                        </a:rPr>
                        <a:t>Day 1:</a:t>
                      </a:r>
                      <a:r>
                        <a:rPr lang="en-US" sz="2800" dirty="0">
                          <a:solidFill>
                            <a:srgbClr val="7A68AE"/>
                          </a:solidFill>
                          <a:effectLst/>
                          <a:latin typeface="Arial"/>
                        </a:rPr>
                        <a:t> </a:t>
                      </a:r>
                      <a:r>
                        <a:rPr lang="en-US" sz="2000" dirty="0">
                          <a:solidFill>
                            <a:srgbClr val="7A68AE"/>
                          </a:solidFill>
                          <a:effectLst/>
                          <a:latin typeface="Arial"/>
                        </a:rPr>
                        <a:t>Intro to NBHS, EHDI, &amp; Anatomy/Physiology of OAEs and ABRs​</a:t>
                      </a:r>
                      <a:endParaRPr lang="en-US" dirty="0">
                        <a:solidFill>
                          <a:srgbClr val="0069AA"/>
                        </a:solidFill>
                        <a:effectLst/>
                        <a:latin typeface="Arial"/>
                      </a:endParaRPr>
                    </a:p>
                    <a:p>
                      <a:pPr algn="ctr" fontAlgn="base"/>
                      <a:r>
                        <a:rPr lang="en-US" sz="2800" b="1" dirty="0">
                          <a:solidFill>
                            <a:srgbClr val="7A68AE"/>
                          </a:solidFill>
                          <a:effectLst/>
                          <a:latin typeface="Arial"/>
                        </a:rPr>
                        <a:t>Day 2:</a:t>
                      </a:r>
                      <a:r>
                        <a:rPr lang="en-US" sz="2000" dirty="0">
                          <a:solidFill>
                            <a:srgbClr val="7A68AE"/>
                          </a:solidFill>
                          <a:effectLst/>
                          <a:latin typeface="Arial"/>
                        </a:rPr>
                        <a:t> Building a NBHS Protocol Discussion​</a:t>
                      </a:r>
                      <a:endParaRPr lang="en-US" dirty="0">
                        <a:solidFill>
                          <a:srgbClr val="0069AA"/>
                        </a:solidFill>
                        <a:effectLst/>
                        <a:latin typeface="Arial"/>
                      </a:endParaRPr>
                    </a:p>
                  </a:txBody>
                  <a:tcP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4289232134"/>
                  </a:ext>
                </a:extLst>
              </a:tr>
              <a:tr h="523875">
                <a:tc>
                  <a:txBody>
                    <a:bodyPr/>
                    <a:lstStyle/>
                    <a:p>
                      <a:pPr algn="ctr" fontAlgn="base"/>
                      <a:r>
                        <a:rPr lang="en-US" sz="2800" b="1" u="sng">
                          <a:solidFill>
                            <a:srgbClr val="0069AA"/>
                          </a:solidFill>
                          <a:effectLst/>
                          <a:latin typeface="Arial"/>
                        </a:rPr>
                        <a:t>Beginner Track</a:t>
                      </a:r>
                      <a:r>
                        <a:rPr lang="en-US" sz="2800">
                          <a:solidFill>
                            <a:srgbClr val="0069AA"/>
                          </a:solidFill>
                          <a:effectLst/>
                          <a:latin typeface="Arial"/>
                        </a:rPr>
                        <a:t>​</a:t>
                      </a:r>
                      <a:endParaRPr lang="en-US">
                        <a:solidFill>
                          <a:srgbClr val="0069AA"/>
                        </a:solidFill>
                        <a:effectLst/>
                        <a:latin typeface="Arial"/>
                      </a:endParaRPr>
                    </a:p>
                  </a:txBody>
                  <a:tcPr>
                    <a:lnL w="57150" cap="flat" cmpd="sng" algn="ctr">
                      <a:solidFill>
                        <a:srgbClr val="000000"/>
                      </a:solid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solidFill>
                      <a:srgbClr val="BBE5FF"/>
                    </a:solidFill>
                  </a:tcPr>
                </a:tc>
                <a:tc>
                  <a:txBody>
                    <a:bodyPr/>
                    <a:lstStyle/>
                    <a:p>
                      <a:pPr algn="ctr" fontAlgn="base"/>
                      <a:r>
                        <a:rPr lang="en-US" sz="2800" b="1" u="sng">
                          <a:solidFill>
                            <a:srgbClr val="E31536"/>
                          </a:solidFill>
                          <a:effectLst/>
                          <a:latin typeface="Arial"/>
                        </a:rPr>
                        <a:t>Advanced Track</a:t>
                      </a:r>
                      <a:r>
                        <a:rPr lang="en-US" sz="2800">
                          <a:solidFill>
                            <a:srgbClr val="E31536"/>
                          </a:solidFill>
                          <a:effectLst/>
                          <a:latin typeface="Arial"/>
                        </a:rPr>
                        <a:t>​</a:t>
                      </a:r>
                      <a:endParaRPr lang="en-US">
                        <a:solidFill>
                          <a:srgbClr val="0069AA"/>
                        </a:solidFill>
                        <a:effectLst/>
                        <a:latin typeface="Arial"/>
                      </a:endParaRPr>
                    </a:p>
                  </a:txBody>
                  <a:tcPr>
                    <a:lnL w="0" cap="flat" cmpd="sng" algn="ctr">
                      <a:noFill/>
                      <a:prstDash val="solid"/>
                      <a:round/>
                      <a:headEnd type="none" w="med" len="med"/>
                      <a:tailEnd type="none" w="med" len="med"/>
                    </a:lnL>
                    <a:lnR w="57150" cap="flat" cmpd="sng" algn="ctr">
                      <a:solidFill>
                        <a:srgbClr val="000000"/>
                      </a:solid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solidFill>
                      <a:srgbClr val="FAE7E8"/>
                    </a:solidFill>
                  </a:tcPr>
                </a:tc>
                <a:extLst>
                  <a:ext uri="{0D108BD9-81ED-4DB2-BD59-A6C34878D82A}">
                    <a16:rowId xmlns:a16="http://schemas.microsoft.com/office/drawing/2014/main" val="3789390368"/>
                  </a:ext>
                </a:extLst>
              </a:tr>
              <a:tr h="1190625">
                <a:tc>
                  <a:txBody>
                    <a:bodyPr/>
                    <a:lstStyle/>
                    <a:p>
                      <a:pPr algn="ctr" fontAlgn="base"/>
                      <a:r>
                        <a:rPr lang="en-US" sz="2800" b="1">
                          <a:solidFill>
                            <a:srgbClr val="0069AA"/>
                          </a:solidFill>
                          <a:effectLst/>
                          <a:latin typeface="Arial"/>
                        </a:rPr>
                        <a:t>Day 2:</a:t>
                      </a:r>
                      <a:r>
                        <a:rPr lang="en-US" sz="2800">
                          <a:solidFill>
                            <a:srgbClr val="0069AA"/>
                          </a:solidFill>
                          <a:effectLst/>
                          <a:latin typeface="Arial"/>
                        </a:rPr>
                        <a:t>​</a:t>
                      </a:r>
                      <a:endParaRPr lang="en-US">
                        <a:solidFill>
                          <a:srgbClr val="0069AA"/>
                        </a:solidFill>
                        <a:effectLst/>
                        <a:latin typeface="Arial"/>
                      </a:endParaRPr>
                    </a:p>
                    <a:p>
                      <a:pPr algn="ctr" fontAlgn="base"/>
                      <a:r>
                        <a:rPr lang="en-US" sz="2000">
                          <a:solidFill>
                            <a:srgbClr val="0069AA"/>
                          </a:solidFill>
                          <a:effectLst/>
                          <a:latin typeface="Arial"/>
                        </a:rPr>
                        <a:t>OAE practice &amp; Intro to ABR software​</a:t>
                      </a:r>
                      <a:endParaRPr lang="en-US">
                        <a:solidFill>
                          <a:srgbClr val="0069AA"/>
                        </a:solidFill>
                        <a:effectLst/>
                        <a:latin typeface="Arial"/>
                      </a:endParaRPr>
                    </a:p>
                  </a:txBody>
                  <a:tcPr>
                    <a:lnL w="57150" cap="flat" cmpd="sng" algn="ctr">
                      <a:solidFill>
                        <a:srgbClr val="000000"/>
                      </a:solid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solidFill>
                      <a:srgbClr val="77CBFF"/>
                    </a:solidFill>
                  </a:tcPr>
                </a:tc>
                <a:tc>
                  <a:txBody>
                    <a:bodyPr/>
                    <a:lstStyle/>
                    <a:p>
                      <a:pPr algn="ctr" fontAlgn="base"/>
                      <a:r>
                        <a:rPr lang="en-US" sz="2800" b="1">
                          <a:solidFill>
                            <a:srgbClr val="E31536"/>
                          </a:solidFill>
                          <a:effectLst/>
                          <a:latin typeface="Arial"/>
                        </a:rPr>
                        <a:t>Day 2:</a:t>
                      </a:r>
                      <a:r>
                        <a:rPr lang="en-US" sz="2800">
                          <a:solidFill>
                            <a:srgbClr val="E31536"/>
                          </a:solidFill>
                          <a:effectLst/>
                          <a:latin typeface="Arial"/>
                        </a:rPr>
                        <a:t>​</a:t>
                      </a:r>
                      <a:endParaRPr lang="en-US">
                        <a:solidFill>
                          <a:srgbClr val="0069AA"/>
                        </a:solidFill>
                        <a:effectLst/>
                        <a:latin typeface="Arial"/>
                      </a:endParaRPr>
                    </a:p>
                    <a:p>
                      <a:pPr algn="ctr" fontAlgn="base"/>
                      <a:r>
                        <a:rPr lang="en-US" sz="2000">
                          <a:solidFill>
                            <a:srgbClr val="E31536"/>
                          </a:solidFill>
                          <a:effectLst/>
                          <a:latin typeface="Arial"/>
                        </a:rPr>
                        <a:t>ABR practice, ASSR &amp; ANSD lectures​</a:t>
                      </a:r>
                      <a:endParaRPr lang="en-US">
                        <a:solidFill>
                          <a:srgbClr val="0069AA"/>
                        </a:solidFill>
                        <a:effectLst/>
                        <a:latin typeface="Arial"/>
                      </a:endParaRPr>
                    </a:p>
                  </a:txBody>
                  <a:tcPr>
                    <a:lnL w="0" cap="flat" cmpd="sng" algn="ctr">
                      <a:noFill/>
                      <a:prstDash val="solid"/>
                      <a:round/>
                      <a:headEnd type="none" w="med" len="med"/>
                      <a:tailEnd type="none" w="med" len="med"/>
                    </a:lnL>
                    <a:lnR w="57150" cap="flat" cmpd="sng" algn="ctr">
                      <a:solidFill>
                        <a:srgbClr val="000000"/>
                      </a:solid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solidFill>
                      <a:srgbClr val="F4CCCE"/>
                    </a:solidFill>
                  </a:tcPr>
                </a:tc>
                <a:extLst>
                  <a:ext uri="{0D108BD9-81ED-4DB2-BD59-A6C34878D82A}">
                    <a16:rowId xmlns:a16="http://schemas.microsoft.com/office/drawing/2014/main" val="3178109858"/>
                  </a:ext>
                </a:extLst>
              </a:tr>
              <a:tr h="419100">
                <a:tc gridSpan="2">
                  <a:txBody>
                    <a:bodyPr/>
                    <a:lstStyle/>
                    <a:p>
                      <a:pPr algn="ctr" fontAlgn="base"/>
                      <a:r>
                        <a:rPr lang="en-US" sz="2000" b="1">
                          <a:solidFill>
                            <a:srgbClr val="7A68AE"/>
                          </a:solidFill>
                          <a:effectLst/>
                          <a:latin typeface="Arial"/>
                        </a:rPr>
                        <a:t>Counseling Families</a:t>
                      </a:r>
                      <a:r>
                        <a:rPr lang="en-US" sz="2000">
                          <a:solidFill>
                            <a:srgbClr val="7A68AE"/>
                          </a:solidFill>
                          <a:effectLst/>
                          <a:latin typeface="Arial"/>
                        </a:rPr>
                        <a:t>​</a:t>
                      </a:r>
                      <a:endParaRPr lang="en-US">
                        <a:solidFill>
                          <a:srgbClr val="0069AA"/>
                        </a:solidFill>
                        <a:effectLst/>
                        <a:latin typeface="Arial"/>
                      </a:endParaRPr>
                    </a:p>
                  </a:txBody>
                  <a:tcP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241814511"/>
                  </a:ext>
                </a:extLst>
              </a:tr>
              <a:tr h="1524000">
                <a:tc>
                  <a:txBody>
                    <a:bodyPr/>
                    <a:lstStyle/>
                    <a:p>
                      <a:pPr algn="ctr" fontAlgn="base"/>
                      <a:r>
                        <a:rPr lang="en-US" sz="2800" b="1">
                          <a:solidFill>
                            <a:srgbClr val="0069AA"/>
                          </a:solidFill>
                          <a:effectLst/>
                          <a:latin typeface="Arial"/>
                        </a:rPr>
                        <a:t>Day 3:</a:t>
                      </a:r>
                      <a:r>
                        <a:rPr lang="en-US" sz="2800">
                          <a:solidFill>
                            <a:srgbClr val="0069AA"/>
                          </a:solidFill>
                          <a:effectLst/>
                          <a:latin typeface="Arial"/>
                        </a:rPr>
                        <a:t>​</a:t>
                      </a:r>
                      <a:endParaRPr lang="en-US">
                        <a:solidFill>
                          <a:srgbClr val="0069AA"/>
                        </a:solidFill>
                        <a:effectLst/>
                        <a:latin typeface="Arial"/>
                      </a:endParaRPr>
                    </a:p>
                    <a:p>
                      <a:pPr algn="ctr" fontAlgn="base"/>
                      <a:r>
                        <a:rPr lang="en-US" sz="2000">
                          <a:solidFill>
                            <a:srgbClr val="0069AA"/>
                          </a:solidFill>
                          <a:effectLst/>
                          <a:latin typeface="Arial"/>
                        </a:rPr>
                        <a:t>ABR screening practice &amp; NBHS case studies​</a:t>
                      </a:r>
                      <a:endParaRPr lang="en-US">
                        <a:solidFill>
                          <a:srgbClr val="0069AA"/>
                        </a:solidFill>
                        <a:effectLst/>
                        <a:latin typeface="Arial"/>
                      </a:endParaRPr>
                    </a:p>
                  </a:txBody>
                  <a:tcPr>
                    <a:lnL w="57150" cap="flat" cmpd="sng" algn="ctr">
                      <a:solidFill>
                        <a:srgbClr val="000000"/>
                      </a:solid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solidFill>
                      <a:srgbClr val="BBE5FF"/>
                    </a:solidFill>
                  </a:tcPr>
                </a:tc>
                <a:tc>
                  <a:txBody>
                    <a:bodyPr/>
                    <a:lstStyle/>
                    <a:p>
                      <a:pPr algn="ctr" fontAlgn="base"/>
                      <a:r>
                        <a:rPr lang="en-US" sz="2800" b="1">
                          <a:solidFill>
                            <a:srgbClr val="E31536"/>
                          </a:solidFill>
                          <a:effectLst/>
                          <a:latin typeface="Arial"/>
                        </a:rPr>
                        <a:t>Day 3:</a:t>
                      </a:r>
                      <a:r>
                        <a:rPr lang="en-US" sz="2800">
                          <a:solidFill>
                            <a:srgbClr val="E31536"/>
                          </a:solidFill>
                          <a:effectLst/>
                          <a:latin typeface="Arial"/>
                        </a:rPr>
                        <a:t>​</a:t>
                      </a:r>
                      <a:endParaRPr lang="en-US">
                        <a:solidFill>
                          <a:srgbClr val="0069AA"/>
                        </a:solidFill>
                        <a:effectLst/>
                        <a:latin typeface="Arial"/>
                      </a:endParaRPr>
                    </a:p>
                    <a:p>
                      <a:pPr algn="ctr" fontAlgn="base"/>
                      <a:r>
                        <a:rPr lang="en-US" sz="2000">
                          <a:solidFill>
                            <a:srgbClr val="E31536"/>
                          </a:solidFill>
                          <a:effectLst/>
                          <a:latin typeface="Arial"/>
                        </a:rPr>
                        <a:t>Masking &amp; bone conduction lectures, ABR practice​</a:t>
                      </a:r>
                      <a:endParaRPr lang="en-US">
                        <a:solidFill>
                          <a:srgbClr val="0069AA"/>
                        </a:solidFill>
                        <a:effectLst/>
                        <a:latin typeface="Arial"/>
                      </a:endParaRPr>
                    </a:p>
                  </a:txBody>
                  <a:tcPr>
                    <a:lnL w="0" cap="flat" cmpd="sng" algn="ctr">
                      <a:noFill/>
                      <a:prstDash val="solid"/>
                      <a:round/>
                      <a:headEnd type="none" w="med" len="med"/>
                      <a:tailEnd type="none" w="med" len="med"/>
                    </a:lnL>
                    <a:lnR w="57150" cap="flat" cmpd="sng" algn="ctr">
                      <a:solidFill>
                        <a:srgbClr val="000000"/>
                      </a:solid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solidFill>
                      <a:srgbClr val="F4CCCE"/>
                    </a:solidFill>
                  </a:tcPr>
                </a:tc>
                <a:extLst>
                  <a:ext uri="{0D108BD9-81ED-4DB2-BD59-A6C34878D82A}">
                    <a16:rowId xmlns:a16="http://schemas.microsoft.com/office/drawing/2014/main" val="2891255993"/>
                  </a:ext>
                </a:extLst>
              </a:tr>
              <a:tr h="419100">
                <a:tc gridSpan="2">
                  <a:txBody>
                    <a:bodyPr/>
                    <a:lstStyle/>
                    <a:p>
                      <a:pPr algn="ctr" fontAlgn="base"/>
                      <a:r>
                        <a:rPr lang="en-US" sz="2000" b="1">
                          <a:solidFill>
                            <a:srgbClr val="7A68AE"/>
                          </a:solidFill>
                          <a:effectLst/>
                          <a:latin typeface="Arial"/>
                        </a:rPr>
                        <a:t>Troubleshooting</a:t>
                      </a:r>
                      <a:r>
                        <a:rPr lang="en-US" sz="2000">
                          <a:solidFill>
                            <a:srgbClr val="7A68AE"/>
                          </a:solidFill>
                          <a:effectLst/>
                          <a:latin typeface="Arial"/>
                        </a:rPr>
                        <a:t>​</a:t>
                      </a:r>
                      <a:endParaRPr lang="en-US">
                        <a:solidFill>
                          <a:srgbClr val="0069AA"/>
                        </a:solidFill>
                        <a:effectLst/>
                        <a:latin typeface="Arial"/>
                      </a:endParaRPr>
                    </a:p>
                  </a:txBody>
                  <a:tcPr>
                    <a:lnL w="57150" cap="flat" cmpd="sng" algn="ctr">
                      <a:solidFill>
                        <a:srgbClr val="000000"/>
                      </a:solidFill>
                      <a:prstDash val="solid"/>
                      <a:round/>
                      <a:headEnd type="none" w="med" len="med"/>
                      <a:tailEnd type="none" w="med" len="med"/>
                    </a:lnL>
                    <a:lnR w="57150" cap="flat" cmpd="sng" algn="ctr">
                      <a:solidFill>
                        <a:srgbClr val="000000"/>
                      </a:solid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3691286452"/>
                  </a:ext>
                </a:extLst>
              </a:tr>
              <a:tr h="1190625">
                <a:tc>
                  <a:txBody>
                    <a:bodyPr/>
                    <a:lstStyle/>
                    <a:p>
                      <a:pPr algn="ctr" fontAlgn="base"/>
                      <a:r>
                        <a:rPr lang="en-US" sz="2800" b="1">
                          <a:solidFill>
                            <a:srgbClr val="0069AA"/>
                          </a:solidFill>
                          <a:effectLst/>
                          <a:latin typeface="Arial"/>
                        </a:rPr>
                        <a:t>Day 4:</a:t>
                      </a:r>
                      <a:r>
                        <a:rPr lang="en-US" sz="2000">
                          <a:solidFill>
                            <a:srgbClr val="0069AA"/>
                          </a:solidFill>
                          <a:effectLst/>
                          <a:latin typeface="Arial"/>
                        </a:rPr>
                        <a:t>​</a:t>
                      </a:r>
                      <a:br>
                        <a:rPr lang="en-US" sz="2000">
                          <a:solidFill>
                            <a:srgbClr val="0069AA"/>
                          </a:solidFill>
                          <a:effectLst/>
                          <a:latin typeface="Arial"/>
                        </a:rPr>
                      </a:br>
                      <a:r>
                        <a:rPr lang="en-US" sz="2000">
                          <a:solidFill>
                            <a:srgbClr val="0069AA"/>
                          </a:solidFill>
                          <a:effectLst/>
                          <a:latin typeface="Arial"/>
                        </a:rPr>
                        <a:t>Practice on each other​</a:t>
                      </a:r>
                      <a:endParaRPr lang="en-US">
                        <a:solidFill>
                          <a:srgbClr val="0069AA"/>
                        </a:solidFill>
                        <a:effectLst/>
                        <a:latin typeface="Arial"/>
                      </a:endParaRPr>
                    </a:p>
                  </a:txBody>
                  <a:tcPr>
                    <a:lnL w="57150" cap="flat" cmpd="sng" algn="ctr">
                      <a:solidFill>
                        <a:srgbClr val="000000"/>
                      </a:solid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solidFill>
                      <a:srgbClr val="77CBFF"/>
                    </a:solidFill>
                  </a:tcPr>
                </a:tc>
                <a:tc>
                  <a:txBody>
                    <a:bodyPr/>
                    <a:lstStyle/>
                    <a:p>
                      <a:pPr algn="ctr" fontAlgn="base"/>
                      <a:r>
                        <a:rPr lang="en-US" sz="2800" b="1">
                          <a:solidFill>
                            <a:srgbClr val="E31536"/>
                          </a:solidFill>
                          <a:effectLst/>
                          <a:latin typeface="Arial"/>
                        </a:rPr>
                        <a:t>Day 4:</a:t>
                      </a:r>
                      <a:r>
                        <a:rPr lang="en-US" sz="2800">
                          <a:solidFill>
                            <a:srgbClr val="E31536"/>
                          </a:solidFill>
                          <a:effectLst/>
                          <a:latin typeface="Arial"/>
                        </a:rPr>
                        <a:t>​</a:t>
                      </a:r>
                      <a:endParaRPr lang="en-US">
                        <a:solidFill>
                          <a:srgbClr val="0069AA"/>
                        </a:solidFill>
                        <a:effectLst/>
                        <a:latin typeface="Arial"/>
                      </a:endParaRPr>
                    </a:p>
                    <a:p>
                      <a:pPr algn="ctr" fontAlgn="base"/>
                      <a:r>
                        <a:rPr lang="en-US" sz="2000">
                          <a:solidFill>
                            <a:srgbClr val="E31536"/>
                          </a:solidFill>
                          <a:effectLst/>
                          <a:latin typeface="Arial"/>
                        </a:rPr>
                        <a:t>Practice on each other/sedated ABRs​</a:t>
                      </a:r>
                      <a:endParaRPr lang="en-US">
                        <a:solidFill>
                          <a:srgbClr val="0069AA"/>
                        </a:solidFill>
                        <a:effectLst/>
                        <a:latin typeface="Arial"/>
                      </a:endParaRPr>
                    </a:p>
                  </a:txBody>
                  <a:tcPr>
                    <a:lnL w="0" cap="flat" cmpd="sng" algn="ctr">
                      <a:noFill/>
                      <a:prstDash val="solid"/>
                      <a:round/>
                      <a:headEnd type="none" w="med" len="med"/>
                      <a:tailEnd type="none" w="med" len="med"/>
                    </a:lnL>
                    <a:lnR w="57150" cap="flat" cmpd="sng" algn="ctr">
                      <a:solidFill>
                        <a:srgbClr val="000000"/>
                      </a:solid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lnTlToBr w="12700" cmpd="sng">
                      <a:noFill/>
                      <a:prstDash val="solid"/>
                    </a:lnTlToBr>
                    <a:lnBlToTr w="12700" cmpd="sng">
                      <a:noFill/>
                      <a:prstDash val="solid"/>
                    </a:lnBlToTr>
                    <a:solidFill>
                      <a:srgbClr val="F4CCCE"/>
                    </a:solidFill>
                  </a:tcPr>
                </a:tc>
                <a:extLst>
                  <a:ext uri="{0D108BD9-81ED-4DB2-BD59-A6C34878D82A}">
                    <a16:rowId xmlns:a16="http://schemas.microsoft.com/office/drawing/2014/main" val="964089431"/>
                  </a:ext>
                </a:extLst>
              </a:tr>
              <a:tr h="857250">
                <a:tc>
                  <a:txBody>
                    <a:bodyPr/>
                    <a:lstStyle/>
                    <a:p>
                      <a:pPr algn="ctr" fontAlgn="base"/>
                      <a:r>
                        <a:rPr lang="en-US" sz="2800" b="1">
                          <a:solidFill>
                            <a:srgbClr val="0069AA"/>
                          </a:solidFill>
                          <a:effectLst/>
                          <a:latin typeface="Arial"/>
                        </a:rPr>
                        <a:t>Day 5:</a:t>
                      </a:r>
                      <a:r>
                        <a:rPr lang="en-US" sz="2800">
                          <a:solidFill>
                            <a:srgbClr val="0069AA"/>
                          </a:solidFill>
                          <a:effectLst/>
                          <a:latin typeface="Arial"/>
                        </a:rPr>
                        <a:t>​</a:t>
                      </a:r>
                      <a:endParaRPr lang="en-US">
                        <a:solidFill>
                          <a:srgbClr val="0069AA"/>
                        </a:solidFill>
                        <a:effectLst/>
                        <a:latin typeface="Arial"/>
                      </a:endParaRPr>
                    </a:p>
                    <a:p>
                      <a:pPr algn="ctr" fontAlgn="base"/>
                      <a:r>
                        <a:rPr lang="en-US" sz="2000">
                          <a:solidFill>
                            <a:srgbClr val="0069AA"/>
                          </a:solidFill>
                          <a:effectLst/>
                          <a:latin typeface="Arial"/>
                        </a:rPr>
                        <a:t>Observe sedated ABRs​</a:t>
                      </a:r>
                      <a:endParaRPr lang="en-US">
                        <a:solidFill>
                          <a:srgbClr val="0069AA"/>
                        </a:solidFill>
                        <a:effectLst/>
                        <a:latin typeface="Arial"/>
                      </a:endParaRPr>
                    </a:p>
                  </a:txBody>
                  <a:tcPr>
                    <a:lnL w="57150" cap="flat" cmpd="sng" algn="ctr">
                      <a:solidFill>
                        <a:srgbClr val="000000"/>
                      </a:solid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571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5FF"/>
                    </a:solidFill>
                  </a:tcPr>
                </a:tc>
                <a:tc>
                  <a:txBody>
                    <a:bodyPr/>
                    <a:lstStyle/>
                    <a:p>
                      <a:pPr algn="ctr" fontAlgn="base"/>
                      <a:r>
                        <a:rPr lang="en-US" sz="2800" b="1" dirty="0">
                          <a:solidFill>
                            <a:srgbClr val="E31536"/>
                          </a:solidFill>
                          <a:effectLst/>
                          <a:latin typeface="Arial"/>
                        </a:rPr>
                        <a:t>Day 5:</a:t>
                      </a:r>
                      <a:r>
                        <a:rPr lang="en-US" sz="2800" dirty="0">
                          <a:solidFill>
                            <a:srgbClr val="E31536"/>
                          </a:solidFill>
                          <a:effectLst/>
                          <a:latin typeface="Arial"/>
                        </a:rPr>
                        <a:t>​</a:t>
                      </a:r>
                      <a:endParaRPr lang="en-US" dirty="0">
                        <a:solidFill>
                          <a:srgbClr val="0069AA"/>
                        </a:solidFill>
                        <a:effectLst/>
                        <a:latin typeface="Arial"/>
                      </a:endParaRPr>
                    </a:p>
                    <a:p>
                      <a:pPr algn="ctr" fontAlgn="base"/>
                      <a:r>
                        <a:rPr lang="en-US" sz="2000" dirty="0">
                          <a:solidFill>
                            <a:srgbClr val="E31536"/>
                          </a:solidFill>
                          <a:effectLst/>
                          <a:latin typeface="Arial"/>
                        </a:rPr>
                        <a:t>Sedated ABRs​</a:t>
                      </a:r>
                      <a:endParaRPr lang="en-US" dirty="0">
                        <a:solidFill>
                          <a:srgbClr val="0069AA"/>
                        </a:solidFill>
                        <a:effectLst/>
                        <a:latin typeface="Arial"/>
                      </a:endParaRPr>
                    </a:p>
                  </a:txBody>
                  <a:tcPr>
                    <a:lnL w="0" cap="flat" cmpd="sng" algn="ctr">
                      <a:noFill/>
                      <a:prstDash val="solid"/>
                      <a:round/>
                      <a:headEnd type="none" w="med" len="med"/>
                      <a:tailEnd type="none" w="med" len="med"/>
                    </a:lnL>
                    <a:lnR w="57150" cap="flat" cmpd="sng" algn="ctr">
                      <a:solidFill>
                        <a:srgbClr val="000000"/>
                      </a:solidFill>
                      <a:prstDash val="solid"/>
                      <a:round/>
                      <a:headEnd type="none" w="med" len="med"/>
                      <a:tailEnd type="none" w="med" len="med"/>
                    </a:lnR>
                    <a:lnT w="0" cap="flat" cmpd="sng" algn="ctr">
                      <a:noFill/>
                      <a:prstDash val="solid"/>
                      <a:round/>
                      <a:headEnd type="none" w="med" len="med"/>
                      <a:tailEnd type="none" w="med" len="med"/>
                    </a:lnT>
                    <a:lnB w="571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AE7E8"/>
                    </a:solidFill>
                  </a:tcPr>
                </a:tc>
                <a:extLst>
                  <a:ext uri="{0D108BD9-81ED-4DB2-BD59-A6C34878D82A}">
                    <a16:rowId xmlns:a16="http://schemas.microsoft.com/office/drawing/2014/main" val="3504806889"/>
                  </a:ext>
                </a:extLst>
              </a:tr>
            </a:tbl>
          </a:graphicData>
        </a:graphic>
      </p:graphicFrame>
      <p:pic>
        <p:nvPicPr>
          <p:cNvPr id="13330" name="Picture 18" descr="Flag of Guatemala | History, Colors &amp; Symbols | Britanni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72994" y="156914"/>
            <a:ext cx="4604639" cy="2877899"/>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descr="GUATEMALA - Textile Magazine, Textile News, Apparel News, Fashion New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51293" y="170444"/>
            <a:ext cx="4243508" cy="2864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Children's Hospital Colorado Colors">
      <a:dk1>
        <a:srgbClr val="0069AA"/>
      </a:dk1>
      <a:lt1>
        <a:srgbClr val="FFFFFF"/>
      </a:lt1>
      <a:dk2>
        <a:srgbClr val="0069AA"/>
      </a:dk2>
      <a:lt2>
        <a:srgbClr val="FFFFFF"/>
      </a:lt2>
      <a:accent1>
        <a:srgbClr val="E31536"/>
      </a:accent1>
      <a:accent2>
        <a:srgbClr val="F8981D"/>
      </a:accent2>
      <a:accent3>
        <a:srgbClr val="FFE04F"/>
      </a:accent3>
      <a:accent4>
        <a:srgbClr val="7AC142"/>
      </a:accent4>
      <a:accent5>
        <a:srgbClr val="00A4E3"/>
      </a:accent5>
      <a:accent6>
        <a:srgbClr val="7A68AE"/>
      </a:accent6>
      <a:hlink>
        <a:srgbClr val="FFFFFF"/>
      </a:hlink>
      <a:folHlink>
        <a:srgbClr val="D60C8C"/>
      </a:folHlink>
    </a:clrScheme>
    <a:fontScheme name="Arial Children's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323A6B6DBB284E85191FA716E7BD4B" ma:contentTypeVersion="18" ma:contentTypeDescription="Create a new document." ma:contentTypeScope="" ma:versionID="872a7d696587229697d138235577255e">
  <xsd:schema xmlns:xsd="http://www.w3.org/2001/XMLSchema" xmlns:xs="http://www.w3.org/2001/XMLSchema" xmlns:p="http://schemas.microsoft.com/office/2006/metadata/properties" xmlns:ns1="http://schemas.microsoft.com/sharepoint/v3" xmlns:ns2="7844f051-6bb1-4128-8518-3d06b98217b1" xmlns:ns3="4170e176-9cc4-45c8-acd7-de8881006ba1" xmlns:ns4="884f0db3-5ca8-4037-ab76-148cce81d9ab" targetNamespace="http://schemas.microsoft.com/office/2006/metadata/properties" ma:root="true" ma:fieldsID="fd02736adf3031746a116e84a5796a5d" ns1:_="" ns2:_="" ns3:_="" ns4:_="">
    <xsd:import namespace="http://schemas.microsoft.com/sharepoint/v3"/>
    <xsd:import namespace="7844f051-6bb1-4128-8518-3d06b98217b1"/>
    <xsd:import namespace="4170e176-9cc4-45c8-acd7-de8881006ba1"/>
    <xsd:import namespace="884f0db3-5ca8-4037-ab76-148cce81d9a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44f051-6bb1-4128-8518-3d06b98217b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f1d83a6-dbe1-4c18-98c1-d1307b741ca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70e176-9cc4-45c8-acd7-de8881006ba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4f0db3-5ca8-4037-ab76-148cce81d9ab"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497adfd5-407a-4bb9-b8e6-4439c7e1fae9}" ma:internalName="TaxCatchAll" ma:showField="CatchAllData" ma:web="884f0db3-5ca8-4037-ab76-148cce81d9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884f0db3-5ca8-4037-ab76-148cce81d9ab"/>
    <_ip_UnifiedCompliancePolicyProperties xmlns="http://schemas.microsoft.com/sharepoint/v3" xsi:nil="true"/>
    <PublishingExpirationDate xmlns="http://schemas.microsoft.com/sharepoint/v3" xsi:nil="true"/>
    <PublishingStartDate xmlns="http://schemas.microsoft.com/sharepoint/v3" xsi:nil="true"/>
    <lcf76f155ced4ddcb4097134ff3c332f xmlns="7844f051-6bb1-4128-8518-3d06b98217b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29E475-B424-4DCA-A31C-404CB796CE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44f051-6bb1-4128-8518-3d06b98217b1"/>
    <ds:schemaRef ds:uri="4170e176-9cc4-45c8-acd7-de8881006ba1"/>
    <ds:schemaRef ds:uri="884f0db3-5ca8-4037-ab76-148cce81d9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0D450E-AEA8-4751-B810-E5AA381E3DA7}">
  <ds:schemaRefs>
    <ds:schemaRef ds:uri="http://schemas.microsoft.com/office/2006/metadata/properties"/>
    <ds:schemaRef ds:uri="http://schemas.microsoft.com/office/infopath/2007/PartnerControls"/>
    <ds:schemaRef ds:uri="http://schemas.microsoft.com/sharepoint/v3"/>
    <ds:schemaRef ds:uri="884f0db3-5ca8-4037-ab76-148cce81d9ab"/>
    <ds:schemaRef ds:uri="7844f051-6bb1-4128-8518-3d06b98217b1"/>
  </ds:schemaRefs>
</ds:datastoreItem>
</file>

<file path=customXml/itemProps3.xml><?xml version="1.0" encoding="utf-8"?>
<ds:datastoreItem xmlns:ds="http://schemas.openxmlformats.org/officeDocument/2006/customXml" ds:itemID="{1E4CBE27-D363-428B-84F9-6AC9A1BFA7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7800</TotalTime>
  <Words>1097</Words>
  <Application>Microsoft Office PowerPoint</Application>
  <PresentationFormat>Custom</PresentationFormat>
  <Paragraphs>45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The Children's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us001432</dc:creator>
  <cp:lastModifiedBy>Gatlin, Andrea</cp:lastModifiedBy>
  <cp:revision>175</cp:revision>
  <dcterms:created xsi:type="dcterms:W3CDTF">2011-11-07T20:05:04Z</dcterms:created>
  <dcterms:modified xsi:type="dcterms:W3CDTF">2023-12-05T22:33:41Z</dcterms:modified>
</cp:coreProperties>
</file>