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Playfair Display"/>
      <p:regular r:id="rId28"/>
      <p:bold r:id="rId29"/>
      <p:italic r:id="rId30"/>
      <p:boldItalic r:id="rId31"/>
    </p:embeddedFont>
    <p:embeddedFont>
      <p:font typeface="Abril Fatface"/>
      <p:regular r:id="rId32"/>
    </p:embeddedFont>
    <p:embeddedFont>
      <p:font typeface="Poppins"/>
      <p:regular r:id="rId33"/>
      <p:bold r:id="rId34"/>
      <p:italic r:id="rId35"/>
      <p:boldItalic r:id="rId36"/>
    </p:embeddedFont>
    <p:embeddedFont>
      <p:font typeface="Yeseva One"/>
      <p:regular r:id="rId37"/>
    </p:embeddedFont>
    <p:embeddedFont>
      <p:font typeface="Homemade Appl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alerie James Abbot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PlayfairDisplay-regular.fntdata"/><Relationship Id="rId27"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fairDisplay-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5.xml"/><Relationship Id="rId33" Type="http://schemas.openxmlformats.org/officeDocument/2006/relationships/font" Target="fonts/Poppins-regular.fntdata"/><Relationship Id="rId10" Type="http://schemas.openxmlformats.org/officeDocument/2006/relationships/slide" Target="slides/slide4.xml"/><Relationship Id="rId32" Type="http://schemas.openxmlformats.org/officeDocument/2006/relationships/font" Target="fonts/AbrilFatface-regular.fntdata"/><Relationship Id="rId13" Type="http://schemas.openxmlformats.org/officeDocument/2006/relationships/slide" Target="slides/slide7.xml"/><Relationship Id="rId35" Type="http://schemas.openxmlformats.org/officeDocument/2006/relationships/font" Target="fonts/Poppins-italic.fntdata"/><Relationship Id="rId12" Type="http://schemas.openxmlformats.org/officeDocument/2006/relationships/slide" Target="slides/slide6.xml"/><Relationship Id="rId34" Type="http://schemas.openxmlformats.org/officeDocument/2006/relationships/font" Target="fonts/Poppins-bold.fntdata"/><Relationship Id="rId15" Type="http://schemas.openxmlformats.org/officeDocument/2006/relationships/slide" Target="slides/slide9.xml"/><Relationship Id="rId37" Type="http://schemas.openxmlformats.org/officeDocument/2006/relationships/font" Target="fonts/YesevaOne-regular.fntdata"/><Relationship Id="rId14" Type="http://schemas.openxmlformats.org/officeDocument/2006/relationships/slide" Target="slides/slide8.xml"/><Relationship Id="rId36" Type="http://schemas.openxmlformats.org/officeDocument/2006/relationships/font" Target="fonts/Poppins-bold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HomemadeApple-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21T18:51:31.915">
    <p:pos x="6000" y="0"/>
    <p:text>LOVE THIS MANTRA!!!!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3865dfb46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3865dfb46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Invitation to ACT - collaborate with us :)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0" name="Google Shape;71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444746"/>
                </a:solidFill>
                <a:latin typeface="Roboto"/>
                <a:ea typeface="Roboto"/>
                <a:cs typeface="Roboto"/>
                <a:sym typeface="Roboto"/>
              </a:rPr>
              <a:t>"The EHDI Act of 2017 extended the reach of hearing screening program, but did not result in many implemented changes." Muñoz K, Chan D, Goldberg D, Ortiz D, James Abbott V, White K. A systematic review of the prevalence of late identified hearing loss in childhood. Int J Audiol. 2025 Feb;64(2):103-110. doi: 10.1080/14992027.2024.2385550. Epub 2024 Aug 2. PMID: 39092923.</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3321a8623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3321a8623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Laws and guidance to have audiologist as part of team</a:t>
            </a:r>
            <a:endParaRPr/>
          </a:p>
          <a:p>
            <a:pPr indent="0" lvl="0" marL="0" rtl="0" algn="l">
              <a:lnSpc>
                <a:spcPct val="100000"/>
              </a:lnSpc>
              <a:spcBef>
                <a:spcPts val="0"/>
              </a:spcBef>
              <a:spcAft>
                <a:spcPts val="0"/>
              </a:spcAft>
              <a:buSzPts val="1100"/>
              <a:buNone/>
            </a:pPr>
            <a:r>
              <a:rPr lang="en"/>
              <a:t>Collaborative Partners - Sonia (and then multiple states and agencies coming together)</a:t>
            </a:r>
            <a:endParaRPr/>
          </a:p>
          <a:p>
            <a:pPr indent="0" lvl="0" marL="0" rtl="0" algn="l">
              <a:lnSpc>
                <a:spcPct val="100000"/>
              </a:lnSpc>
              <a:spcBef>
                <a:spcPts val="0"/>
              </a:spcBef>
              <a:spcAft>
                <a:spcPts val="0"/>
              </a:spcAft>
              <a:buSzPts val="1100"/>
              <a:buNone/>
            </a:pPr>
            <a:r>
              <a:rPr lang="en"/>
              <a:t>Importance</a:t>
            </a:r>
            <a:r>
              <a:rPr lang="en"/>
              <a:t>- “hook” early on with parent story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3865dfb469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33865dfb469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444746"/>
                </a:solidFill>
                <a:highlight>
                  <a:srgbClr val="FFFFFF"/>
                </a:highlight>
                <a:latin typeface="Roboto"/>
                <a:ea typeface="Roboto"/>
                <a:cs typeface="Roboto"/>
                <a:sym typeface="Roboto"/>
              </a:rPr>
              <a:t>The State of Colorado invested in 40 Otodynamic Hearing Screening devices and provided training last year to over 100 EI staff with 7 different local training sites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Train</a:t>
            </a:r>
            <a:endParaRPr/>
          </a:p>
          <a:p>
            <a:pPr indent="0" lvl="0" marL="0" rtl="0" algn="l">
              <a:lnSpc>
                <a:spcPct val="100000"/>
              </a:lnSpc>
              <a:spcBef>
                <a:spcPts val="0"/>
              </a:spcBef>
              <a:spcAft>
                <a:spcPts val="0"/>
              </a:spcAft>
              <a:buSzPts val="1100"/>
              <a:buNone/>
            </a:pPr>
            <a:r>
              <a:rPr lang="en"/>
              <a:t>Training has pointed out the parent voice - not only at the table but the first one to speak - we value the parent voice so much that we start with that!</a:t>
            </a:r>
            <a:endParaRPr/>
          </a:p>
          <a:p>
            <a:pPr indent="0" lvl="0" marL="0" rtl="0" algn="l">
              <a:lnSpc>
                <a:spcPct val="100000"/>
              </a:lnSpc>
              <a:spcBef>
                <a:spcPts val="0"/>
              </a:spcBef>
              <a:spcAft>
                <a:spcPts val="0"/>
              </a:spcAft>
              <a:buSzPts val="1100"/>
              <a:buNone/>
            </a:pPr>
            <a:r>
              <a:rPr lang="en"/>
              <a:t>F.A.C.E.S. - Sonia - is passionate about finding out who is doing the work for early screenings - and the importance of </a:t>
            </a:r>
            <a:r>
              <a:rPr lang="en"/>
              <a:t>connecting</a:t>
            </a:r>
            <a:r>
              <a:rPr lang="en"/>
              <a:t> with people in other states</a:t>
            </a:r>
            <a:endParaRPr/>
          </a:p>
          <a:p>
            <a:pPr indent="0" lvl="0" marL="0" rtl="0" algn="l">
              <a:lnSpc>
                <a:spcPct val="100000"/>
              </a:lnSpc>
              <a:spcBef>
                <a:spcPts val="0"/>
              </a:spcBef>
              <a:spcAft>
                <a:spcPts val="0"/>
              </a:spcAft>
              <a:buSzPts val="1100"/>
              <a:buNone/>
            </a:pPr>
            <a:r>
              <a:rPr lang="en"/>
              <a:t>**Connections**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5.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4.png"/><Relationship Id="rId7" Type="http://schemas.openxmlformats.org/officeDocument/2006/relationships/hyperlink" Target="https://www.pinterest.com/slidesmania/" TargetMode="External"/><Relationship Id="rId8"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0" name="Shape 10"/>
        <p:cNvGrpSpPr/>
        <p:nvPr/>
      </p:nvGrpSpPr>
      <p:grpSpPr>
        <a:xfrm>
          <a:off x="0" y="0"/>
          <a:ext cx="0" cy="0"/>
          <a:chOff x="0" y="0"/>
          <a:chExt cx="0" cy="0"/>
        </a:xfrm>
      </p:grpSpPr>
      <p:sp>
        <p:nvSpPr>
          <p:cNvPr id="11" name="Google Shape;11;p2"/>
          <p:cNvSpPr txBox="1"/>
          <p:nvPr>
            <p:ph type="title"/>
          </p:nvPr>
        </p:nvSpPr>
        <p:spPr>
          <a:xfrm>
            <a:off x="415650" y="421101"/>
            <a:ext cx="11360700" cy="991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312" name="Shape 312"/>
        <p:cNvGrpSpPr/>
        <p:nvPr/>
      </p:nvGrpSpPr>
      <p:grpSpPr>
        <a:xfrm>
          <a:off x="0" y="0"/>
          <a:ext cx="0" cy="0"/>
          <a:chOff x="0" y="0"/>
          <a:chExt cx="0" cy="0"/>
        </a:xfrm>
      </p:grpSpPr>
      <p:sp>
        <p:nvSpPr>
          <p:cNvPr id="313" name="Google Shape;313;p11"/>
          <p:cNvSpPr txBox="1"/>
          <p:nvPr>
            <p:ph idx="1" type="subTitle"/>
          </p:nvPr>
        </p:nvSpPr>
        <p:spPr>
          <a:xfrm>
            <a:off x="1189052" y="3563475"/>
            <a:ext cx="26589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14" name="Google Shape;314;p11"/>
          <p:cNvSpPr txBox="1"/>
          <p:nvPr>
            <p:ph idx="2" type="subTitle"/>
          </p:nvPr>
        </p:nvSpPr>
        <p:spPr>
          <a:xfrm>
            <a:off x="4713302" y="3563475"/>
            <a:ext cx="26589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15" name="Google Shape;315;p11"/>
          <p:cNvSpPr txBox="1"/>
          <p:nvPr>
            <p:ph idx="3" type="subTitle"/>
          </p:nvPr>
        </p:nvSpPr>
        <p:spPr>
          <a:xfrm>
            <a:off x="8237552" y="3563475"/>
            <a:ext cx="26586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16" name="Google Shape;316;p11"/>
          <p:cNvSpPr txBox="1"/>
          <p:nvPr>
            <p:ph type="title"/>
          </p:nvPr>
        </p:nvSpPr>
        <p:spPr>
          <a:xfrm>
            <a:off x="1189050" y="669575"/>
            <a:ext cx="97074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7" name="Google Shape;317;p11"/>
          <p:cNvSpPr txBox="1"/>
          <p:nvPr>
            <p:ph idx="4" type="body"/>
          </p:nvPr>
        </p:nvSpPr>
        <p:spPr>
          <a:xfrm>
            <a:off x="1189050" y="4129182"/>
            <a:ext cx="2658900" cy="16641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18" name="Google Shape;318;p11"/>
          <p:cNvSpPr txBox="1"/>
          <p:nvPr>
            <p:ph idx="5" type="body"/>
          </p:nvPr>
        </p:nvSpPr>
        <p:spPr>
          <a:xfrm>
            <a:off x="4713300" y="4129182"/>
            <a:ext cx="2658900" cy="16608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19" name="Google Shape;319;p11"/>
          <p:cNvSpPr txBox="1"/>
          <p:nvPr>
            <p:ph idx="6" type="body"/>
          </p:nvPr>
        </p:nvSpPr>
        <p:spPr>
          <a:xfrm>
            <a:off x="8237550" y="4129182"/>
            <a:ext cx="2658900" cy="16608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20" name="Google Shape;320;p11"/>
          <p:cNvSpPr/>
          <p:nvPr/>
        </p:nvSpPr>
        <p:spPr>
          <a:xfrm>
            <a:off x="943875" y="6033875"/>
            <a:ext cx="1843893" cy="1796413"/>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21" name="Google Shape;321;p11"/>
          <p:cNvGrpSpPr/>
          <p:nvPr/>
        </p:nvGrpSpPr>
        <p:grpSpPr>
          <a:xfrm>
            <a:off x="206349" y="293105"/>
            <a:ext cx="605755" cy="1516442"/>
            <a:chOff x="3749116" y="747756"/>
            <a:chExt cx="306076" cy="770824"/>
          </a:xfrm>
        </p:grpSpPr>
        <p:sp>
          <p:nvSpPr>
            <p:cNvPr id="322" name="Google Shape;322;p11"/>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2" name="Google Shape;332;p11"/>
          <p:cNvSpPr/>
          <p:nvPr/>
        </p:nvSpPr>
        <p:spPr>
          <a:xfrm>
            <a:off x="11273402" y="262363"/>
            <a:ext cx="678273" cy="1577933"/>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flipH="1">
            <a:off x="8855925"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334" name="Google Shape;334;p11"/>
          <p:cNvSpPr/>
          <p:nvPr/>
        </p:nvSpPr>
        <p:spPr>
          <a:xfrm>
            <a:off x="779481" y="2782419"/>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11"/>
          <p:cNvSpPr/>
          <p:nvPr/>
        </p:nvSpPr>
        <p:spPr>
          <a:xfrm flipH="1" rot="10800000">
            <a:off x="8855914" y="29309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6" name="Google Shape;336;p11"/>
          <p:cNvGrpSpPr/>
          <p:nvPr/>
        </p:nvGrpSpPr>
        <p:grpSpPr>
          <a:xfrm rot="1070332">
            <a:off x="1739869" y="5749364"/>
            <a:ext cx="1342638" cy="1680101"/>
            <a:chOff x="3749116" y="2023694"/>
            <a:chExt cx="791581" cy="1039621"/>
          </a:xfrm>
        </p:grpSpPr>
        <p:sp>
          <p:nvSpPr>
            <p:cNvPr id="337" name="Google Shape;337;p11"/>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1"/>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1"/>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1"/>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1"/>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1"/>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11"/>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1"/>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346" name="Shape 346"/>
        <p:cNvGrpSpPr/>
        <p:nvPr/>
      </p:nvGrpSpPr>
      <p:grpSpPr>
        <a:xfrm>
          <a:off x="0" y="0"/>
          <a:ext cx="0" cy="0"/>
          <a:chOff x="0" y="0"/>
          <a:chExt cx="0" cy="0"/>
        </a:xfrm>
      </p:grpSpPr>
      <p:sp>
        <p:nvSpPr>
          <p:cNvPr id="347" name="Google Shape;347;p12"/>
          <p:cNvSpPr txBox="1"/>
          <p:nvPr>
            <p:ph idx="1" type="subTitle"/>
          </p:nvPr>
        </p:nvSpPr>
        <p:spPr>
          <a:xfrm>
            <a:off x="415600"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48" name="Google Shape;348;p12"/>
          <p:cNvSpPr txBox="1"/>
          <p:nvPr>
            <p:ph idx="2" type="subTitle"/>
          </p:nvPr>
        </p:nvSpPr>
        <p:spPr>
          <a:xfrm>
            <a:off x="2775377"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49" name="Google Shape;349;p12"/>
          <p:cNvSpPr txBox="1"/>
          <p:nvPr>
            <p:ph idx="3" type="subTitle"/>
          </p:nvPr>
        </p:nvSpPr>
        <p:spPr>
          <a:xfrm>
            <a:off x="5135153"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50" name="Google Shape;350;p12"/>
          <p:cNvSpPr txBox="1"/>
          <p:nvPr>
            <p:ph idx="4" type="subTitle"/>
          </p:nvPr>
        </p:nvSpPr>
        <p:spPr>
          <a:xfrm>
            <a:off x="7494930"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51" name="Google Shape;351;p12"/>
          <p:cNvSpPr txBox="1"/>
          <p:nvPr>
            <p:ph idx="5" type="subTitle"/>
          </p:nvPr>
        </p:nvSpPr>
        <p:spPr>
          <a:xfrm>
            <a:off x="9854707"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52" name="Google Shape;352;p12"/>
          <p:cNvSpPr txBox="1"/>
          <p:nvPr>
            <p:ph type="title"/>
          </p:nvPr>
        </p:nvSpPr>
        <p:spPr>
          <a:xfrm>
            <a:off x="415600" y="974367"/>
            <a:ext cx="113607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53" name="Google Shape;353;p12"/>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4" name="Google Shape;354;p12"/>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5" name="Google Shape;355;p12"/>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6" name="Google Shape;356;p12"/>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7" name="Google Shape;357;p12"/>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8" name="Google Shape;358;p12"/>
          <p:cNvSpPr/>
          <p:nvPr/>
        </p:nvSpPr>
        <p:spPr>
          <a:xfrm>
            <a:off x="10864447" y="-429663"/>
            <a:ext cx="1730136" cy="1710312"/>
          </a:xfrm>
          <a:custGeom>
            <a:rect b="b" l="l" r="r" t="t"/>
            <a:pathLst>
              <a:path extrusionOk="0" h="720890" w="720890">
                <a:moveTo>
                  <a:pt x="0" y="360445"/>
                </a:moveTo>
                <a:cubicBezTo>
                  <a:pt x="0" y="161376"/>
                  <a:pt x="161373" y="0"/>
                  <a:pt x="360445" y="0"/>
                </a:cubicBezTo>
                <a:cubicBezTo>
                  <a:pt x="559508" y="0"/>
                  <a:pt x="720890" y="161376"/>
                  <a:pt x="720890" y="360445"/>
                </a:cubicBezTo>
                <a:cubicBezTo>
                  <a:pt x="720890" y="559508"/>
                  <a:pt x="559508" y="720890"/>
                  <a:pt x="360445" y="720890"/>
                </a:cubicBezTo>
                <a:cubicBezTo>
                  <a:pt x="161373" y="720890"/>
                  <a:pt x="0" y="559508"/>
                  <a:pt x="0" y="3604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9" name="Google Shape;359;p12"/>
          <p:cNvGrpSpPr/>
          <p:nvPr/>
        </p:nvGrpSpPr>
        <p:grpSpPr>
          <a:xfrm rot="5400000">
            <a:off x="10394439" y="5045588"/>
            <a:ext cx="918228" cy="2282348"/>
            <a:chOff x="2699156" y="1752866"/>
            <a:chExt cx="306076" cy="770829"/>
          </a:xfrm>
        </p:grpSpPr>
        <p:sp>
          <p:nvSpPr>
            <p:cNvPr id="360" name="Google Shape;360;p12"/>
            <p:cNvSpPr/>
            <p:nvPr/>
          </p:nvSpPr>
          <p:spPr>
            <a:xfrm>
              <a:off x="2699156" y="175286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a:off x="2699156" y="183470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12"/>
            <p:cNvSpPr/>
            <p:nvPr/>
          </p:nvSpPr>
          <p:spPr>
            <a:xfrm>
              <a:off x="2699156" y="19165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2"/>
            <p:cNvSpPr/>
            <p:nvPr/>
          </p:nvSpPr>
          <p:spPr>
            <a:xfrm>
              <a:off x="2699156" y="199837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12"/>
            <p:cNvSpPr/>
            <p:nvPr/>
          </p:nvSpPr>
          <p:spPr>
            <a:xfrm>
              <a:off x="2699156" y="208020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12"/>
            <p:cNvSpPr/>
            <p:nvPr/>
          </p:nvSpPr>
          <p:spPr>
            <a:xfrm>
              <a:off x="2699156" y="216204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2"/>
            <p:cNvSpPr/>
            <p:nvPr/>
          </p:nvSpPr>
          <p:spPr>
            <a:xfrm>
              <a:off x="2699156" y="224388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12"/>
            <p:cNvSpPr/>
            <p:nvPr/>
          </p:nvSpPr>
          <p:spPr>
            <a:xfrm>
              <a:off x="2699156" y="232570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12"/>
            <p:cNvSpPr/>
            <p:nvPr/>
          </p:nvSpPr>
          <p:spPr>
            <a:xfrm>
              <a:off x="2699156" y="2407548"/>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12"/>
            <p:cNvSpPr/>
            <p:nvPr/>
          </p:nvSpPr>
          <p:spPr>
            <a:xfrm>
              <a:off x="2699156" y="248937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0" name="Google Shape;370;p12"/>
          <p:cNvSpPr/>
          <p:nvPr/>
        </p:nvSpPr>
        <p:spPr>
          <a:xfrm>
            <a:off x="337175" y="5378300"/>
            <a:ext cx="1074941" cy="1077142"/>
          </a:xfrm>
          <a:custGeom>
            <a:rect b="b" l="l" r="r" t="t"/>
            <a:pathLst>
              <a:path extrusionOk="0" h="741578" w="596361">
                <a:moveTo>
                  <a:pt x="0" y="0"/>
                </a:moveTo>
                <a:lnTo>
                  <a:pt x="596361" y="0"/>
                </a:lnTo>
                <a:lnTo>
                  <a:pt x="596361" y="741578"/>
                </a:lnTo>
                <a:lnTo>
                  <a:pt x="0" y="74157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1" name="Google Shape;371;p12"/>
          <p:cNvGrpSpPr/>
          <p:nvPr/>
        </p:nvGrpSpPr>
        <p:grpSpPr>
          <a:xfrm flipH="1" rot="-5606560">
            <a:off x="35540" y="-466654"/>
            <a:ext cx="1416449" cy="1784285"/>
            <a:chOff x="6517214" y="3711578"/>
            <a:chExt cx="708221" cy="882720"/>
          </a:xfrm>
        </p:grpSpPr>
        <p:sp>
          <p:nvSpPr>
            <p:cNvPr id="372" name="Google Shape;372;p12"/>
            <p:cNvSpPr/>
            <p:nvPr/>
          </p:nvSpPr>
          <p:spPr>
            <a:xfrm>
              <a:off x="6517214" y="3711578"/>
              <a:ext cx="572633" cy="730853"/>
            </a:xfrm>
            <a:custGeom>
              <a:rect b="b" l="l" r="r" t="t"/>
              <a:pathLst>
                <a:path extrusionOk="0" h="730853" w="572633">
                  <a:moveTo>
                    <a:pt x="0" y="0"/>
                  </a:moveTo>
                  <a:cubicBezTo>
                    <a:pt x="51473" y="9087"/>
                    <a:pt x="96603" y="59550"/>
                    <a:pt x="136932" y="89478"/>
                  </a:cubicBezTo>
                  <a:cubicBezTo>
                    <a:pt x="265081" y="184576"/>
                    <a:pt x="377161" y="315859"/>
                    <a:pt x="453962" y="456448"/>
                  </a:cubicBezTo>
                  <a:cubicBezTo>
                    <a:pt x="487423" y="517703"/>
                    <a:pt x="507616" y="581292"/>
                    <a:pt x="533495" y="645357"/>
                  </a:cubicBezTo>
                  <a:cubicBezTo>
                    <a:pt x="543363" y="669789"/>
                    <a:pt x="554060" y="695125"/>
                    <a:pt x="565938" y="718604"/>
                  </a:cubicBezTo>
                  <a:cubicBezTo>
                    <a:pt x="566214" y="719147"/>
                    <a:pt x="572634" y="730853"/>
                    <a:pt x="572634" y="73085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2"/>
            <p:cNvSpPr/>
            <p:nvPr/>
          </p:nvSpPr>
          <p:spPr>
            <a:xfrm>
              <a:off x="6712333" y="3847642"/>
              <a:ext cx="13086" cy="103784"/>
            </a:xfrm>
            <a:custGeom>
              <a:rect b="b" l="l" r="r" t="t"/>
              <a:pathLst>
                <a:path extrusionOk="0" h="103784" w="13086">
                  <a:moveTo>
                    <a:pt x="0" y="0"/>
                  </a:moveTo>
                  <a:cubicBezTo>
                    <a:pt x="0" y="0"/>
                    <a:pt x="12497" y="29766"/>
                    <a:pt x="13011" y="63770"/>
                  </a:cubicBezTo>
                  <a:cubicBezTo>
                    <a:pt x="13526" y="97774"/>
                    <a:pt x="11230" y="103784"/>
                    <a:pt x="11230" y="10378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12"/>
            <p:cNvSpPr/>
            <p:nvPr/>
          </p:nvSpPr>
          <p:spPr>
            <a:xfrm>
              <a:off x="6918578" y="4081386"/>
              <a:ext cx="5712" cy="77435"/>
            </a:xfrm>
            <a:custGeom>
              <a:rect b="b" l="l" r="r" t="t"/>
              <a:pathLst>
                <a:path extrusionOk="0" h="77435" w="5712">
                  <a:moveTo>
                    <a:pt x="0" y="0"/>
                  </a:moveTo>
                  <a:cubicBezTo>
                    <a:pt x="0" y="0"/>
                    <a:pt x="7077" y="26699"/>
                    <a:pt x="5477" y="54178"/>
                  </a:cubicBezTo>
                  <a:cubicBezTo>
                    <a:pt x="3877" y="81658"/>
                    <a:pt x="476" y="77162"/>
                    <a:pt x="476" y="771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a:off x="7019629" y="4337380"/>
              <a:ext cx="23336" cy="84810"/>
            </a:xfrm>
            <a:custGeom>
              <a:rect b="b" l="l" r="r" t="t"/>
              <a:pathLst>
                <a:path extrusionOk="0" h="84810" w="23336">
                  <a:moveTo>
                    <a:pt x="23336" y="0"/>
                  </a:moveTo>
                  <a:cubicBezTo>
                    <a:pt x="23336" y="0"/>
                    <a:pt x="23489" y="20555"/>
                    <a:pt x="17650" y="41758"/>
                  </a:cubicBezTo>
                  <a:cubicBezTo>
                    <a:pt x="11821" y="62960"/>
                    <a:pt x="0" y="84811"/>
                    <a:pt x="0" y="848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12"/>
            <p:cNvSpPr/>
            <p:nvPr/>
          </p:nvSpPr>
          <p:spPr>
            <a:xfrm>
              <a:off x="6973785" y="4172864"/>
              <a:ext cx="78905" cy="31430"/>
            </a:xfrm>
            <a:custGeom>
              <a:rect b="b" l="l" r="r" t="t"/>
              <a:pathLst>
                <a:path extrusionOk="0" h="31430" w="78905">
                  <a:moveTo>
                    <a:pt x="0" y="0"/>
                  </a:moveTo>
                  <a:cubicBezTo>
                    <a:pt x="0" y="0"/>
                    <a:pt x="25994" y="16250"/>
                    <a:pt x="45720" y="24098"/>
                  </a:cubicBezTo>
                  <a:cubicBezTo>
                    <a:pt x="65446" y="31956"/>
                    <a:pt x="78905" y="31423"/>
                    <a:pt x="78905" y="314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12"/>
            <p:cNvSpPr/>
            <p:nvPr/>
          </p:nvSpPr>
          <p:spPr>
            <a:xfrm>
              <a:off x="6824319" y="3900325"/>
              <a:ext cx="84162" cy="58454"/>
            </a:xfrm>
            <a:custGeom>
              <a:rect b="b" l="l" r="r" t="t"/>
              <a:pathLst>
                <a:path extrusionOk="0" h="58454" w="84162">
                  <a:moveTo>
                    <a:pt x="0" y="58455"/>
                  </a:moveTo>
                  <a:cubicBezTo>
                    <a:pt x="28518" y="56274"/>
                    <a:pt x="72952" y="27489"/>
                    <a:pt x="84163"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12"/>
            <p:cNvSpPr/>
            <p:nvPr/>
          </p:nvSpPr>
          <p:spPr>
            <a:xfrm>
              <a:off x="6604482" y="3947312"/>
              <a:ext cx="118577" cy="80991"/>
            </a:xfrm>
            <a:custGeom>
              <a:rect b="b" l="l" r="r" t="t"/>
              <a:pathLst>
                <a:path extrusionOk="0" h="80991" w="118577">
                  <a:moveTo>
                    <a:pt x="26156" y="78553"/>
                  </a:moveTo>
                  <a:cubicBezTo>
                    <a:pt x="18012" y="80086"/>
                    <a:pt x="0" y="80991"/>
                    <a:pt x="0" y="80991"/>
                  </a:cubicBezTo>
                  <a:cubicBezTo>
                    <a:pt x="0" y="80991"/>
                    <a:pt x="26813" y="58731"/>
                    <a:pt x="32718" y="51321"/>
                  </a:cubicBezTo>
                  <a:cubicBezTo>
                    <a:pt x="51340" y="27975"/>
                    <a:pt x="69390" y="14497"/>
                    <a:pt x="96870" y="3896"/>
                  </a:cubicBezTo>
                  <a:cubicBezTo>
                    <a:pt x="102384" y="1762"/>
                    <a:pt x="118577" y="0"/>
                    <a:pt x="118577" y="0"/>
                  </a:cubicBezTo>
                  <a:cubicBezTo>
                    <a:pt x="118577" y="0"/>
                    <a:pt x="117720" y="17393"/>
                    <a:pt x="114205" y="30794"/>
                  </a:cubicBezTo>
                  <a:cubicBezTo>
                    <a:pt x="102804" y="74229"/>
                    <a:pt x="51016" y="73895"/>
                    <a:pt x="26156" y="7855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6717738" y="3947217"/>
              <a:ext cx="71178" cy="116500"/>
            </a:xfrm>
            <a:custGeom>
              <a:rect b="b" l="l" r="r" t="t"/>
              <a:pathLst>
                <a:path extrusionOk="0" h="116500" w="71178">
                  <a:moveTo>
                    <a:pt x="41974" y="30347"/>
                  </a:moveTo>
                  <a:cubicBezTo>
                    <a:pt x="73844" y="55388"/>
                    <a:pt x="71120" y="116500"/>
                    <a:pt x="71120" y="116500"/>
                  </a:cubicBezTo>
                  <a:cubicBezTo>
                    <a:pt x="71120" y="116500"/>
                    <a:pt x="46145" y="106737"/>
                    <a:pt x="30048" y="93145"/>
                  </a:cubicBezTo>
                  <a:cubicBezTo>
                    <a:pt x="16085" y="81353"/>
                    <a:pt x="7188" y="65227"/>
                    <a:pt x="1121" y="47177"/>
                  </a:cubicBezTo>
                  <a:cubicBezTo>
                    <a:pt x="-3680" y="32890"/>
                    <a:pt x="8712" y="12859"/>
                    <a:pt x="5207" y="0"/>
                  </a:cubicBezTo>
                  <a:cubicBezTo>
                    <a:pt x="5207" y="0"/>
                    <a:pt x="24476" y="16593"/>
                    <a:pt x="41974" y="3034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12"/>
            <p:cNvSpPr/>
            <p:nvPr/>
          </p:nvSpPr>
          <p:spPr>
            <a:xfrm>
              <a:off x="6783724" y="4157126"/>
              <a:ext cx="136329" cy="72534"/>
            </a:xfrm>
            <a:custGeom>
              <a:rect b="b" l="l" r="r" t="t"/>
              <a:pathLst>
                <a:path extrusionOk="0" h="72534" w="136329">
                  <a:moveTo>
                    <a:pt x="135798" y="593"/>
                  </a:moveTo>
                  <a:cubicBezTo>
                    <a:pt x="138484" y="-2941"/>
                    <a:pt x="130197" y="10318"/>
                    <a:pt x="128654" y="14137"/>
                  </a:cubicBezTo>
                  <a:cubicBezTo>
                    <a:pt x="124015" y="25596"/>
                    <a:pt x="119548" y="40226"/>
                    <a:pt x="111042" y="49113"/>
                  </a:cubicBezTo>
                  <a:cubicBezTo>
                    <a:pt x="87639" y="73564"/>
                    <a:pt x="55597" y="72135"/>
                    <a:pt x="25117" y="72354"/>
                  </a:cubicBezTo>
                  <a:cubicBezTo>
                    <a:pt x="18964" y="72392"/>
                    <a:pt x="0" y="72535"/>
                    <a:pt x="0" y="72535"/>
                  </a:cubicBezTo>
                  <a:cubicBezTo>
                    <a:pt x="0" y="72535"/>
                    <a:pt x="9287" y="65201"/>
                    <a:pt x="11925" y="63286"/>
                  </a:cubicBezTo>
                  <a:cubicBezTo>
                    <a:pt x="20021" y="57419"/>
                    <a:pt x="30603" y="53952"/>
                    <a:pt x="40595" y="37931"/>
                  </a:cubicBezTo>
                  <a:cubicBezTo>
                    <a:pt x="53178" y="17757"/>
                    <a:pt x="75428" y="4384"/>
                    <a:pt x="99336" y="2298"/>
                  </a:cubicBezTo>
                  <a:cubicBezTo>
                    <a:pt x="109556" y="1412"/>
                    <a:pt x="131054" y="6832"/>
                    <a:pt x="135798" y="59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6899593" y="4153538"/>
              <a:ext cx="51151" cy="152123"/>
            </a:xfrm>
            <a:custGeom>
              <a:rect b="b" l="l" r="r" t="t"/>
              <a:pathLst>
                <a:path extrusionOk="0" h="152123" w="51151">
                  <a:moveTo>
                    <a:pt x="44531" y="46054"/>
                  </a:moveTo>
                  <a:cubicBezTo>
                    <a:pt x="65429" y="102527"/>
                    <a:pt x="30177" y="152124"/>
                    <a:pt x="30177" y="152124"/>
                  </a:cubicBezTo>
                  <a:cubicBezTo>
                    <a:pt x="30177" y="152124"/>
                    <a:pt x="26558" y="139884"/>
                    <a:pt x="24881" y="135779"/>
                  </a:cubicBezTo>
                  <a:cubicBezTo>
                    <a:pt x="20319" y="124616"/>
                    <a:pt x="12470" y="115519"/>
                    <a:pt x="6993" y="104966"/>
                  </a:cubicBezTo>
                  <a:cubicBezTo>
                    <a:pt x="-6914" y="78143"/>
                    <a:pt x="2802" y="48140"/>
                    <a:pt x="11327" y="21269"/>
                  </a:cubicBezTo>
                  <a:cubicBezTo>
                    <a:pt x="13118" y="15621"/>
                    <a:pt x="22319" y="0"/>
                    <a:pt x="22319" y="0"/>
                  </a:cubicBezTo>
                  <a:cubicBezTo>
                    <a:pt x="22319" y="0"/>
                    <a:pt x="42407" y="40310"/>
                    <a:pt x="44531" y="4605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12"/>
            <p:cNvSpPr/>
            <p:nvPr/>
          </p:nvSpPr>
          <p:spPr>
            <a:xfrm>
              <a:off x="6936628" y="4400397"/>
              <a:ext cx="92525" cy="63092"/>
            </a:xfrm>
            <a:custGeom>
              <a:rect b="b" l="l" r="r" t="t"/>
              <a:pathLst>
                <a:path extrusionOk="0" h="63092" w="92525">
                  <a:moveTo>
                    <a:pt x="79763" y="25451"/>
                  </a:moveTo>
                  <a:cubicBezTo>
                    <a:pt x="63636" y="46616"/>
                    <a:pt x="59160" y="57979"/>
                    <a:pt x="41481" y="61465"/>
                  </a:cubicBezTo>
                  <a:cubicBezTo>
                    <a:pt x="31832" y="63370"/>
                    <a:pt x="23041" y="63418"/>
                    <a:pt x="13354" y="62551"/>
                  </a:cubicBezTo>
                  <a:cubicBezTo>
                    <a:pt x="8906" y="62161"/>
                    <a:pt x="0" y="61475"/>
                    <a:pt x="0" y="61475"/>
                  </a:cubicBezTo>
                  <a:cubicBezTo>
                    <a:pt x="0" y="61475"/>
                    <a:pt x="4096" y="59970"/>
                    <a:pt x="6020" y="58970"/>
                  </a:cubicBezTo>
                  <a:cubicBezTo>
                    <a:pt x="14249" y="54693"/>
                    <a:pt x="21384" y="49159"/>
                    <a:pt x="26937" y="41587"/>
                  </a:cubicBezTo>
                  <a:cubicBezTo>
                    <a:pt x="43091" y="19565"/>
                    <a:pt x="61713" y="-6867"/>
                    <a:pt x="92526" y="1629"/>
                  </a:cubicBezTo>
                  <a:lnTo>
                    <a:pt x="79763" y="254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12"/>
            <p:cNvSpPr/>
            <p:nvPr/>
          </p:nvSpPr>
          <p:spPr>
            <a:xfrm>
              <a:off x="7021096" y="4402474"/>
              <a:ext cx="41305" cy="115681"/>
            </a:xfrm>
            <a:custGeom>
              <a:rect b="b" l="l" r="r" t="t"/>
              <a:pathLst>
                <a:path extrusionOk="0" h="115681" w="41305">
                  <a:moveTo>
                    <a:pt x="22460" y="21479"/>
                  </a:moveTo>
                  <a:cubicBezTo>
                    <a:pt x="31718" y="35757"/>
                    <a:pt x="40643" y="53988"/>
                    <a:pt x="41243" y="71304"/>
                  </a:cubicBezTo>
                  <a:cubicBezTo>
                    <a:pt x="41682" y="83763"/>
                    <a:pt x="39786" y="94736"/>
                    <a:pt x="35690" y="106499"/>
                  </a:cubicBezTo>
                  <a:cubicBezTo>
                    <a:pt x="35566" y="106861"/>
                    <a:pt x="31499" y="115681"/>
                    <a:pt x="31499" y="115681"/>
                  </a:cubicBezTo>
                  <a:cubicBezTo>
                    <a:pt x="31499" y="115681"/>
                    <a:pt x="23832" y="105889"/>
                    <a:pt x="21870" y="102803"/>
                  </a:cubicBezTo>
                  <a:cubicBezTo>
                    <a:pt x="8801" y="82182"/>
                    <a:pt x="2010" y="64494"/>
                    <a:pt x="38" y="39957"/>
                  </a:cubicBezTo>
                  <a:cubicBezTo>
                    <a:pt x="-638" y="31623"/>
                    <a:pt x="7858" y="0"/>
                    <a:pt x="7858" y="0"/>
                  </a:cubicBezTo>
                  <a:cubicBezTo>
                    <a:pt x="7858" y="0"/>
                    <a:pt x="19012" y="16173"/>
                    <a:pt x="22460" y="21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12"/>
            <p:cNvSpPr/>
            <p:nvPr/>
          </p:nvSpPr>
          <p:spPr>
            <a:xfrm>
              <a:off x="7081722" y="4425852"/>
              <a:ext cx="143713" cy="66985"/>
            </a:xfrm>
            <a:custGeom>
              <a:rect b="b" l="l" r="r" t="t"/>
              <a:pathLst>
                <a:path extrusionOk="0" h="66985" w="143713">
                  <a:moveTo>
                    <a:pt x="0" y="1425"/>
                  </a:moveTo>
                  <a:cubicBezTo>
                    <a:pt x="0" y="1425"/>
                    <a:pt x="39910" y="-3662"/>
                    <a:pt x="69304" y="5387"/>
                  </a:cubicBezTo>
                  <a:cubicBezTo>
                    <a:pt x="105033" y="16389"/>
                    <a:pt x="143713" y="66985"/>
                    <a:pt x="143713" y="66985"/>
                  </a:cubicBezTo>
                  <a:cubicBezTo>
                    <a:pt x="143713" y="66985"/>
                    <a:pt x="117329" y="57051"/>
                    <a:pt x="109118" y="55432"/>
                  </a:cubicBezTo>
                  <a:cubicBezTo>
                    <a:pt x="83134" y="50307"/>
                    <a:pt x="56265" y="44821"/>
                    <a:pt x="32614" y="32867"/>
                  </a:cubicBezTo>
                  <a:cubicBezTo>
                    <a:pt x="25327" y="29181"/>
                    <a:pt x="16745" y="23342"/>
                    <a:pt x="12249" y="16465"/>
                  </a:cubicBezTo>
                  <a:cubicBezTo>
                    <a:pt x="10735" y="14150"/>
                    <a:pt x="0" y="1425"/>
                    <a:pt x="0" y="142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12"/>
            <p:cNvSpPr/>
            <p:nvPr/>
          </p:nvSpPr>
          <p:spPr>
            <a:xfrm>
              <a:off x="7078692" y="4434059"/>
              <a:ext cx="37650" cy="160239"/>
            </a:xfrm>
            <a:custGeom>
              <a:rect b="b" l="l" r="r" t="t"/>
              <a:pathLst>
                <a:path extrusionOk="0" h="160239" w="37650">
                  <a:moveTo>
                    <a:pt x="28767" y="37471"/>
                  </a:moveTo>
                  <a:cubicBezTo>
                    <a:pt x="41645" y="69837"/>
                    <a:pt x="39740" y="102689"/>
                    <a:pt x="28081" y="135122"/>
                  </a:cubicBezTo>
                  <a:cubicBezTo>
                    <a:pt x="26738" y="138827"/>
                    <a:pt x="19090" y="160239"/>
                    <a:pt x="19090" y="160239"/>
                  </a:cubicBezTo>
                  <a:cubicBezTo>
                    <a:pt x="19090" y="160239"/>
                    <a:pt x="15594" y="129969"/>
                    <a:pt x="13870" y="122025"/>
                  </a:cubicBezTo>
                  <a:cubicBezTo>
                    <a:pt x="8669" y="98012"/>
                    <a:pt x="-123" y="77095"/>
                    <a:pt x="1" y="52006"/>
                  </a:cubicBezTo>
                  <a:cubicBezTo>
                    <a:pt x="77" y="38414"/>
                    <a:pt x="6726" y="0"/>
                    <a:pt x="6726" y="0"/>
                  </a:cubicBezTo>
                  <a:cubicBezTo>
                    <a:pt x="6726" y="0"/>
                    <a:pt x="26614" y="32042"/>
                    <a:pt x="28767" y="3747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7051824" y="4204268"/>
              <a:ext cx="87677" cy="123224"/>
            </a:xfrm>
            <a:custGeom>
              <a:rect b="b" l="l" r="r" t="t"/>
              <a:pathLst>
                <a:path extrusionOk="0" h="123224" w="87677">
                  <a:moveTo>
                    <a:pt x="0" y="0"/>
                  </a:moveTo>
                  <a:cubicBezTo>
                    <a:pt x="0" y="0"/>
                    <a:pt x="8715" y="33604"/>
                    <a:pt x="10439" y="39948"/>
                  </a:cubicBezTo>
                  <a:cubicBezTo>
                    <a:pt x="17821" y="67246"/>
                    <a:pt x="45530" y="86039"/>
                    <a:pt x="66056" y="102565"/>
                  </a:cubicBezTo>
                  <a:cubicBezTo>
                    <a:pt x="72523" y="107775"/>
                    <a:pt x="87678" y="123225"/>
                    <a:pt x="87678" y="123225"/>
                  </a:cubicBezTo>
                  <a:cubicBezTo>
                    <a:pt x="87678" y="123225"/>
                    <a:pt x="82944" y="111157"/>
                    <a:pt x="81896" y="108461"/>
                  </a:cubicBezTo>
                  <a:cubicBezTo>
                    <a:pt x="78277" y="99155"/>
                    <a:pt x="73923" y="89897"/>
                    <a:pt x="72171" y="80048"/>
                  </a:cubicBezTo>
                  <a:cubicBezTo>
                    <a:pt x="64522" y="37005"/>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12"/>
            <p:cNvSpPr/>
            <p:nvPr/>
          </p:nvSpPr>
          <p:spPr>
            <a:xfrm>
              <a:off x="7052691" y="4163671"/>
              <a:ext cx="140169" cy="47401"/>
            </a:xfrm>
            <a:custGeom>
              <a:rect b="b" l="l" r="r" t="t"/>
              <a:pathLst>
                <a:path extrusionOk="0" h="47401" w="140169">
                  <a:moveTo>
                    <a:pt x="0" y="38845"/>
                  </a:moveTo>
                  <a:cubicBezTo>
                    <a:pt x="0" y="38845"/>
                    <a:pt x="68237" y="48874"/>
                    <a:pt x="103251" y="47217"/>
                  </a:cubicBezTo>
                  <a:cubicBezTo>
                    <a:pt x="119453" y="46455"/>
                    <a:pt x="140170" y="34882"/>
                    <a:pt x="140170" y="34882"/>
                  </a:cubicBezTo>
                  <a:cubicBezTo>
                    <a:pt x="140170" y="34882"/>
                    <a:pt x="123844" y="30834"/>
                    <a:pt x="122967" y="30510"/>
                  </a:cubicBezTo>
                  <a:cubicBezTo>
                    <a:pt x="111738" y="26338"/>
                    <a:pt x="102194" y="15966"/>
                    <a:pt x="90735" y="10193"/>
                  </a:cubicBezTo>
                  <a:cubicBezTo>
                    <a:pt x="66627" y="-1951"/>
                    <a:pt x="55655" y="-3284"/>
                    <a:pt x="33499" y="6412"/>
                  </a:cubicBezTo>
                  <a:cubicBezTo>
                    <a:pt x="17545" y="13384"/>
                    <a:pt x="0" y="38845"/>
                    <a:pt x="0" y="3884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12"/>
            <p:cNvSpPr/>
            <p:nvPr/>
          </p:nvSpPr>
          <p:spPr>
            <a:xfrm>
              <a:off x="6908910" y="3830771"/>
              <a:ext cx="112219" cy="68892"/>
            </a:xfrm>
            <a:custGeom>
              <a:rect b="b" l="l" r="r" t="t"/>
              <a:pathLst>
                <a:path extrusionOk="0" h="68892" w="112219">
                  <a:moveTo>
                    <a:pt x="0" y="68887"/>
                  </a:moveTo>
                  <a:cubicBezTo>
                    <a:pt x="0" y="68887"/>
                    <a:pt x="31966" y="69116"/>
                    <a:pt x="40882" y="66696"/>
                  </a:cubicBezTo>
                  <a:cubicBezTo>
                    <a:pt x="67676" y="59429"/>
                    <a:pt x="83068" y="39007"/>
                    <a:pt x="97850" y="17556"/>
                  </a:cubicBezTo>
                  <a:cubicBezTo>
                    <a:pt x="99317" y="15433"/>
                    <a:pt x="112529" y="1783"/>
                    <a:pt x="112214" y="78"/>
                  </a:cubicBezTo>
                  <a:cubicBezTo>
                    <a:pt x="112081" y="-646"/>
                    <a:pt x="93069" y="3879"/>
                    <a:pt x="86459" y="4422"/>
                  </a:cubicBezTo>
                  <a:cubicBezTo>
                    <a:pt x="49388" y="7470"/>
                    <a:pt x="43415" y="9565"/>
                    <a:pt x="18802" y="37950"/>
                  </a:cubicBezTo>
                  <a:cubicBezTo>
                    <a:pt x="14478" y="42931"/>
                    <a:pt x="0" y="68887"/>
                    <a:pt x="0" y="6888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12"/>
            <p:cNvSpPr/>
            <p:nvPr/>
          </p:nvSpPr>
          <p:spPr>
            <a:xfrm>
              <a:off x="6872382" y="3756450"/>
              <a:ext cx="55330" cy="144151"/>
            </a:xfrm>
            <a:custGeom>
              <a:rect b="b" l="l" r="r" t="t"/>
              <a:pathLst>
                <a:path extrusionOk="0" h="144151" w="55330">
                  <a:moveTo>
                    <a:pt x="35976" y="144151"/>
                  </a:moveTo>
                  <a:cubicBezTo>
                    <a:pt x="35976" y="144151"/>
                    <a:pt x="15087" y="126959"/>
                    <a:pt x="7725" y="113767"/>
                  </a:cubicBezTo>
                  <a:cubicBezTo>
                    <a:pt x="-143" y="99660"/>
                    <a:pt x="3686" y="80429"/>
                    <a:pt x="4276" y="65380"/>
                  </a:cubicBezTo>
                  <a:cubicBezTo>
                    <a:pt x="5115" y="44425"/>
                    <a:pt x="0" y="0"/>
                    <a:pt x="0" y="0"/>
                  </a:cubicBezTo>
                  <a:cubicBezTo>
                    <a:pt x="0" y="0"/>
                    <a:pt x="16164" y="18021"/>
                    <a:pt x="20964" y="22698"/>
                  </a:cubicBezTo>
                  <a:cubicBezTo>
                    <a:pt x="39481" y="40767"/>
                    <a:pt x="51149" y="45901"/>
                    <a:pt x="54912" y="76267"/>
                  </a:cubicBezTo>
                  <a:cubicBezTo>
                    <a:pt x="58664" y="106632"/>
                    <a:pt x="35976" y="144151"/>
                    <a:pt x="35976" y="14415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0" name="Google Shape;390;p12"/>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391" name="Google Shape;391;p12"/>
          <p:cNvSpPr/>
          <p:nvPr/>
        </p:nvSpPr>
        <p:spPr>
          <a:xfrm>
            <a:off x="127006" y="2489144"/>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12"/>
          <p:cNvSpPr/>
          <p:nvPr/>
        </p:nvSpPr>
        <p:spPr>
          <a:xfrm flipH="1" rot="10800000">
            <a:off x="7658189" y="14459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3" name="Google Shape;393;p12"/>
          <p:cNvGrpSpPr/>
          <p:nvPr/>
        </p:nvGrpSpPr>
        <p:grpSpPr>
          <a:xfrm flipH="1" rot="1963167">
            <a:off x="10463796" y="-429504"/>
            <a:ext cx="1823541" cy="2790805"/>
            <a:chOff x="584502" y="627937"/>
            <a:chExt cx="759728" cy="1177840"/>
          </a:xfrm>
        </p:grpSpPr>
        <p:sp>
          <p:nvSpPr>
            <p:cNvPr id="394" name="Google Shape;394;p12"/>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12"/>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2"/>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12"/>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12"/>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12"/>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12"/>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12"/>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12"/>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12"/>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12"/>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12"/>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12"/>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2"/>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12"/>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12"/>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12"/>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12"/>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12"/>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12"/>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415" name="Shape 415"/>
        <p:cNvGrpSpPr/>
        <p:nvPr/>
      </p:nvGrpSpPr>
      <p:grpSpPr>
        <a:xfrm>
          <a:off x="0" y="0"/>
          <a:ext cx="0" cy="0"/>
          <a:chOff x="0" y="0"/>
          <a:chExt cx="0" cy="0"/>
        </a:xfrm>
      </p:grpSpPr>
      <p:sp>
        <p:nvSpPr>
          <p:cNvPr id="416" name="Google Shape;416;p13"/>
          <p:cNvSpPr txBox="1"/>
          <p:nvPr>
            <p:ph type="title"/>
          </p:nvPr>
        </p:nvSpPr>
        <p:spPr>
          <a:xfrm>
            <a:off x="4918988" y="2122000"/>
            <a:ext cx="5581500" cy="12429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7" name="Google Shape;417;p13"/>
          <p:cNvSpPr txBox="1"/>
          <p:nvPr>
            <p:ph idx="1" type="body"/>
          </p:nvPr>
        </p:nvSpPr>
        <p:spPr>
          <a:xfrm>
            <a:off x="4919088" y="3503650"/>
            <a:ext cx="5581500" cy="1702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18" name="Google Shape;418;p13"/>
          <p:cNvSpPr/>
          <p:nvPr/>
        </p:nvSpPr>
        <p:spPr>
          <a:xfrm>
            <a:off x="346986" y="4467705"/>
            <a:ext cx="2179146" cy="2179164"/>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9" name="Google Shape;419;p13"/>
          <p:cNvGrpSpPr/>
          <p:nvPr/>
        </p:nvGrpSpPr>
        <p:grpSpPr>
          <a:xfrm>
            <a:off x="346965" y="4291263"/>
            <a:ext cx="1543583" cy="2027261"/>
            <a:chOff x="3749116" y="2023694"/>
            <a:chExt cx="791581" cy="1039621"/>
          </a:xfrm>
        </p:grpSpPr>
        <p:sp>
          <p:nvSpPr>
            <p:cNvPr id="420" name="Google Shape;420;p13"/>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13"/>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13"/>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13"/>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13"/>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13"/>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13"/>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3"/>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3"/>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9" name="Google Shape;429;p13"/>
          <p:cNvGrpSpPr/>
          <p:nvPr/>
        </p:nvGrpSpPr>
        <p:grpSpPr>
          <a:xfrm>
            <a:off x="183356" y="192652"/>
            <a:ext cx="596848" cy="1503107"/>
            <a:chOff x="3749116" y="747756"/>
            <a:chExt cx="306076" cy="770824"/>
          </a:xfrm>
        </p:grpSpPr>
        <p:sp>
          <p:nvSpPr>
            <p:cNvPr id="430" name="Google Shape;430;p13"/>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13"/>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13"/>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13"/>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13"/>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13"/>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13"/>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13"/>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13"/>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13"/>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0" name="Google Shape;440;p13"/>
          <p:cNvSpPr/>
          <p:nvPr/>
        </p:nvSpPr>
        <p:spPr>
          <a:xfrm>
            <a:off x="11283865" y="4559060"/>
            <a:ext cx="690515" cy="2056057"/>
          </a:xfrm>
          <a:custGeom>
            <a:rect b="b" l="l" r="r" t="t"/>
            <a:pathLst>
              <a:path extrusionOk="0" h="1054388" w="354110">
                <a:moveTo>
                  <a:pt x="0" y="0"/>
                </a:moveTo>
                <a:lnTo>
                  <a:pt x="354111" y="0"/>
                </a:lnTo>
                <a:lnTo>
                  <a:pt x="354111" y="1054389"/>
                </a:lnTo>
                <a:lnTo>
                  <a:pt x="0" y="10543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13"/>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442" name="Shape 442"/>
        <p:cNvGrpSpPr/>
        <p:nvPr/>
      </p:nvGrpSpPr>
      <p:grpSpPr>
        <a:xfrm>
          <a:off x="0" y="0"/>
          <a:ext cx="0" cy="0"/>
          <a:chOff x="0" y="0"/>
          <a:chExt cx="0" cy="0"/>
        </a:xfrm>
      </p:grpSpPr>
      <p:sp>
        <p:nvSpPr>
          <p:cNvPr id="443" name="Google Shape;443;p14"/>
          <p:cNvSpPr txBox="1"/>
          <p:nvPr>
            <p:ph type="title"/>
          </p:nvPr>
        </p:nvSpPr>
        <p:spPr>
          <a:xfrm>
            <a:off x="876425" y="1981100"/>
            <a:ext cx="5581500" cy="1264200"/>
          </a:xfrm>
          <a:prstGeom prst="rect">
            <a:avLst/>
          </a:prstGeom>
          <a:noFill/>
          <a:ln>
            <a:noFill/>
          </a:ln>
        </p:spPr>
        <p:txBody>
          <a:bodyPr anchorCtr="0" anchor="ctr"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4" name="Google Shape;444;p14"/>
          <p:cNvSpPr txBox="1"/>
          <p:nvPr>
            <p:ph idx="1" type="body"/>
          </p:nvPr>
        </p:nvSpPr>
        <p:spPr>
          <a:xfrm>
            <a:off x="876525" y="3438950"/>
            <a:ext cx="5581500" cy="17025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445" name="Google Shape;445;p14"/>
          <p:cNvSpPr/>
          <p:nvPr/>
        </p:nvSpPr>
        <p:spPr>
          <a:xfrm>
            <a:off x="9557477" y="4297349"/>
            <a:ext cx="2281025" cy="2281025"/>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46" name="Google Shape;446;p14"/>
          <p:cNvGrpSpPr/>
          <p:nvPr/>
        </p:nvGrpSpPr>
        <p:grpSpPr>
          <a:xfrm>
            <a:off x="11058358" y="3395481"/>
            <a:ext cx="882786" cy="2398408"/>
            <a:chOff x="5593118" y="4460894"/>
            <a:chExt cx="461853" cy="1254791"/>
          </a:xfrm>
        </p:grpSpPr>
        <p:sp>
          <p:nvSpPr>
            <p:cNvPr id="447" name="Google Shape;447;p14"/>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4"/>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4"/>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14"/>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14"/>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14"/>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14"/>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14"/>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14"/>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14"/>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14"/>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14"/>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14"/>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14"/>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14"/>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14"/>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3" name="Google Shape;463;p14"/>
          <p:cNvSpPr/>
          <p:nvPr/>
        </p:nvSpPr>
        <p:spPr>
          <a:xfrm>
            <a:off x="10848527" y="232651"/>
            <a:ext cx="1140503" cy="1306694"/>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4" name="Google Shape;464;p14"/>
          <p:cNvGrpSpPr/>
          <p:nvPr/>
        </p:nvGrpSpPr>
        <p:grpSpPr>
          <a:xfrm rot="-5400000">
            <a:off x="625334" y="-289687"/>
            <a:ext cx="585034" cy="1473363"/>
            <a:chOff x="3562369" y="4725952"/>
            <a:chExt cx="306076" cy="770829"/>
          </a:xfrm>
        </p:grpSpPr>
        <p:sp>
          <p:nvSpPr>
            <p:cNvPr id="465" name="Google Shape;465;p14"/>
            <p:cNvSpPr/>
            <p:nvPr/>
          </p:nvSpPr>
          <p:spPr>
            <a:xfrm>
              <a:off x="3562369" y="472595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14"/>
            <p:cNvSpPr/>
            <p:nvPr/>
          </p:nvSpPr>
          <p:spPr>
            <a:xfrm>
              <a:off x="3562369" y="4807791"/>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14"/>
            <p:cNvSpPr/>
            <p:nvPr/>
          </p:nvSpPr>
          <p:spPr>
            <a:xfrm>
              <a:off x="3562369" y="488963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14"/>
            <p:cNvSpPr/>
            <p:nvPr/>
          </p:nvSpPr>
          <p:spPr>
            <a:xfrm>
              <a:off x="3562369" y="497145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9" name="Google Shape;469;p14"/>
            <p:cNvSpPr/>
            <p:nvPr/>
          </p:nvSpPr>
          <p:spPr>
            <a:xfrm>
              <a:off x="3562369" y="5053298"/>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0" name="Google Shape;470;p14"/>
            <p:cNvSpPr/>
            <p:nvPr/>
          </p:nvSpPr>
          <p:spPr>
            <a:xfrm>
              <a:off x="3562369" y="513512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14"/>
            <p:cNvSpPr/>
            <p:nvPr/>
          </p:nvSpPr>
          <p:spPr>
            <a:xfrm>
              <a:off x="3562369" y="5216966"/>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14"/>
            <p:cNvSpPr/>
            <p:nvPr/>
          </p:nvSpPr>
          <p:spPr>
            <a:xfrm>
              <a:off x="3562369" y="5298805"/>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14"/>
            <p:cNvSpPr/>
            <p:nvPr/>
          </p:nvSpPr>
          <p:spPr>
            <a:xfrm>
              <a:off x="3562369" y="53806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14"/>
            <p:cNvSpPr/>
            <p:nvPr/>
          </p:nvSpPr>
          <p:spPr>
            <a:xfrm>
              <a:off x="3562369" y="5462472"/>
              <a:ext cx="306076" cy="34309"/>
            </a:xfrm>
            <a:custGeom>
              <a:rect b="b" l="l" r="r" t="t"/>
              <a:pathLst>
                <a:path extrusionOk="0" h="34309" w="306076">
                  <a:moveTo>
                    <a:pt x="0" y="0"/>
                  </a:moveTo>
                  <a:lnTo>
                    <a:pt x="306076" y="0"/>
                  </a:lnTo>
                  <a:lnTo>
                    <a:pt x="306076" y="34310"/>
                  </a:lnTo>
                  <a:lnTo>
                    <a:pt x="0" y="3431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75" name="Google Shape;475;p14"/>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476" name="Google Shape;476;p14"/>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14"/>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14"/>
          <p:cNvSpPr/>
          <p:nvPr/>
        </p:nvSpPr>
        <p:spPr>
          <a:xfrm flipH="1">
            <a:off x="7658189" y="-650961"/>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479" name="Shape 479"/>
        <p:cNvGrpSpPr/>
        <p:nvPr/>
      </p:nvGrpSpPr>
      <p:grpSpPr>
        <a:xfrm>
          <a:off x="0" y="0"/>
          <a:ext cx="0" cy="0"/>
          <a:chOff x="0" y="0"/>
          <a:chExt cx="0" cy="0"/>
        </a:xfrm>
      </p:grpSpPr>
      <p:sp>
        <p:nvSpPr>
          <p:cNvPr id="480" name="Google Shape;480;p15"/>
          <p:cNvSpPr txBox="1"/>
          <p:nvPr>
            <p:ph type="title"/>
          </p:nvPr>
        </p:nvSpPr>
        <p:spPr>
          <a:xfrm>
            <a:off x="415650" y="712714"/>
            <a:ext cx="11360700" cy="9774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8000"/>
              <a:buNone/>
              <a:defRPr sz="6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481" name="Google Shape;481;p15"/>
          <p:cNvSpPr txBox="1"/>
          <p:nvPr>
            <p:ph idx="1" type="subTitle"/>
          </p:nvPr>
        </p:nvSpPr>
        <p:spPr>
          <a:xfrm>
            <a:off x="2187000" y="2606663"/>
            <a:ext cx="7818000" cy="945300"/>
          </a:xfrm>
          <a:prstGeom prst="rect">
            <a:avLst/>
          </a:prstGeom>
          <a:noFill/>
          <a:ln>
            <a:noFill/>
          </a:ln>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cxnSp>
        <p:nvCxnSpPr>
          <p:cNvPr id="482" name="Google Shape;482;p15"/>
          <p:cNvCxnSpPr/>
          <p:nvPr/>
        </p:nvCxnSpPr>
        <p:spPr>
          <a:xfrm>
            <a:off x="1783800" y="3262113"/>
            <a:ext cx="8624400" cy="0"/>
          </a:xfrm>
          <a:prstGeom prst="straightConnector1">
            <a:avLst/>
          </a:prstGeom>
          <a:noFill/>
          <a:ln cap="flat" cmpd="sng" w="9525">
            <a:solidFill>
              <a:schemeClr val="dk2"/>
            </a:solidFill>
            <a:prstDash val="solid"/>
            <a:round/>
            <a:headEnd len="sm" w="sm" type="none"/>
            <a:tailEnd len="sm" w="sm" type="none"/>
          </a:ln>
        </p:spPr>
      </p:cxnSp>
      <p:sp>
        <p:nvSpPr>
          <p:cNvPr id="483" name="Google Shape;483;p15"/>
          <p:cNvSpPr txBox="1"/>
          <p:nvPr>
            <p:ph idx="2" type="subTitle"/>
          </p:nvPr>
        </p:nvSpPr>
        <p:spPr>
          <a:xfrm>
            <a:off x="3914250" y="3585963"/>
            <a:ext cx="43635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484" name="Google Shape;484;p15"/>
          <p:cNvSpPr txBox="1"/>
          <p:nvPr>
            <p:ph idx="3" type="title"/>
          </p:nvPr>
        </p:nvSpPr>
        <p:spPr>
          <a:xfrm>
            <a:off x="415650" y="3932264"/>
            <a:ext cx="11360700" cy="977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485" name="Google Shape;485;p15"/>
          <p:cNvSpPr txBox="1"/>
          <p:nvPr>
            <p:ph idx="4" type="subTitle"/>
          </p:nvPr>
        </p:nvSpPr>
        <p:spPr>
          <a:xfrm>
            <a:off x="3914250" y="4957563"/>
            <a:ext cx="43635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grpSp>
        <p:nvGrpSpPr>
          <p:cNvPr id="486" name="Google Shape;486;p15"/>
          <p:cNvGrpSpPr/>
          <p:nvPr/>
        </p:nvGrpSpPr>
        <p:grpSpPr>
          <a:xfrm>
            <a:off x="996863" y="5847088"/>
            <a:ext cx="10198275" cy="0"/>
            <a:chOff x="1007625" y="5986750"/>
            <a:chExt cx="10198275" cy="0"/>
          </a:xfrm>
        </p:grpSpPr>
        <p:cxnSp>
          <p:nvCxnSpPr>
            <p:cNvPr id="487" name="Google Shape;487;p15"/>
            <p:cNvCxnSpPr/>
            <p:nvPr/>
          </p:nvCxnSpPr>
          <p:spPr>
            <a:xfrm>
              <a:off x="1007625" y="5986750"/>
              <a:ext cx="2986500" cy="0"/>
            </a:xfrm>
            <a:prstGeom prst="straightConnector1">
              <a:avLst/>
            </a:prstGeom>
            <a:noFill/>
            <a:ln cap="flat" cmpd="sng" w="9525">
              <a:solidFill>
                <a:srgbClr val="434343"/>
              </a:solidFill>
              <a:prstDash val="solid"/>
              <a:round/>
              <a:headEnd len="sm" w="sm" type="none"/>
              <a:tailEnd len="sm" w="sm" type="none"/>
            </a:ln>
          </p:spPr>
        </p:cxnSp>
        <p:cxnSp>
          <p:nvCxnSpPr>
            <p:cNvPr id="488" name="Google Shape;488;p15"/>
            <p:cNvCxnSpPr/>
            <p:nvPr/>
          </p:nvCxnSpPr>
          <p:spPr>
            <a:xfrm>
              <a:off x="8219400" y="5986750"/>
              <a:ext cx="2986500" cy="0"/>
            </a:xfrm>
            <a:prstGeom prst="straightConnector1">
              <a:avLst/>
            </a:prstGeom>
            <a:noFill/>
            <a:ln cap="flat" cmpd="sng" w="9525">
              <a:solidFill>
                <a:srgbClr val="434343"/>
              </a:solidFill>
              <a:prstDash val="solid"/>
              <a:round/>
              <a:headEnd len="sm" w="sm" type="none"/>
              <a:tailEnd len="sm" w="sm" type="none"/>
            </a:ln>
          </p:spPr>
        </p:cxnSp>
      </p:grpSp>
      <p:sp>
        <p:nvSpPr>
          <p:cNvPr id="489" name="Google Shape;489;p15"/>
          <p:cNvSpPr txBox="1"/>
          <p:nvPr>
            <p:ph idx="5" type="subTitle"/>
          </p:nvPr>
        </p:nvSpPr>
        <p:spPr>
          <a:xfrm>
            <a:off x="996875" y="58470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sz="1600"/>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0" name="Google Shape;490;p15"/>
          <p:cNvSpPr txBox="1"/>
          <p:nvPr>
            <p:ph idx="6" type="subTitle"/>
          </p:nvPr>
        </p:nvSpPr>
        <p:spPr>
          <a:xfrm>
            <a:off x="8214050" y="58470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sz="1600"/>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1" name="Google Shape;491;p15"/>
          <p:cNvSpPr txBox="1"/>
          <p:nvPr>
            <p:ph idx="7" type="subTitle"/>
          </p:nvPr>
        </p:nvSpPr>
        <p:spPr>
          <a:xfrm>
            <a:off x="996875" y="55488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2" name="Google Shape;492;p15"/>
          <p:cNvSpPr txBox="1"/>
          <p:nvPr>
            <p:ph idx="8" type="subTitle"/>
          </p:nvPr>
        </p:nvSpPr>
        <p:spPr>
          <a:xfrm>
            <a:off x="8214050" y="55488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3" name="Google Shape;493;p15"/>
          <p:cNvSpPr/>
          <p:nvPr/>
        </p:nvSpPr>
        <p:spPr>
          <a:xfrm flipH="1" rot="10800000">
            <a:off x="165375" y="1762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494" name="Google Shape;494;p15"/>
          <p:cNvSpPr/>
          <p:nvPr/>
        </p:nvSpPr>
        <p:spPr>
          <a:xfrm flipH="1">
            <a:off x="8855925"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495" name="Google Shape;495;p15"/>
          <p:cNvSpPr/>
          <p:nvPr/>
        </p:nvSpPr>
        <p:spPr>
          <a:xfrm>
            <a:off x="11471756" y="132839"/>
            <a:ext cx="597122" cy="684133"/>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96" name="Google Shape;496;p15"/>
          <p:cNvGrpSpPr/>
          <p:nvPr/>
        </p:nvGrpSpPr>
        <p:grpSpPr>
          <a:xfrm>
            <a:off x="35646" y="68705"/>
            <a:ext cx="1194216" cy="1851447"/>
            <a:chOff x="584502" y="627937"/>
            <a:chExt cx="759728" cy="1177840"/>
          </a:xfrm>
        </p:grpSpPr>
        <p:sp>
          <p:nvSpPr>
            <p:cNvPr id="497" name="Google Shape;497;p15"/>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15"/>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15"/>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15"/>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15"/>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2" name="Google Shape;502;p15"/>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15"/>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4" name="Google Shape;504;p15"/>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15"/>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15"/>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15"/>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15"/>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15"/>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15"/>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15"/>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15"/>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15"/>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15"/>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5" name="Google Shape;515;p15"/>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15"/>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15"/>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18" name="Google Shape;518;p15"/>
          <p:cNvSpPr/>
          <p:nvPr/>
        </p:nvSpPr>
        <p:spPr>
          <a:xfrm>
            <a:off x="509199" y="6295340"/>
            <a:ext cx="1194254" cy="1194254"/>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19" name="Google Shape;519;p15"/>
          <p:cNvGrpSpPr/>
          <p:nvPr/>
        </p:nvGrpSpPr>
        <p:grpSpPr>
          <a:xfrm rot="3553270">
            <a:off x="264567" y="5658567"/>
            <a:ext cx="665082" cy="1806936"/>
            <a:chOff x="5593118" y="4460894"/>
            <a:chExt cx="461853" cy="1254791"/>
          </a:xfrm>
        </p:grpSpPr>
        <p:sp>
          <p:nvSpPr>
            <p:cNvPr id="520" name="Google Shape;520;p15"/>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15"/>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15"/>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15"/>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5"/>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15"/>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5"/>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5"/>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5"/>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5"/>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5"/>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15"/>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15"/>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15"/>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15"/>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15"/>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36" name="Google Shape;536;p15"/>
          <p:cNvGrpSpPr/>
          <p:nvPr/>
        </p:nvGrpSpPr>
        <p:grpSpPr>
          <a:xfrm>
            <a:off x="11471820" y="5443143"/>
            <a:ext cx="418130" cy="1053023"/>
            <a:chOff x="3749116" y="747756"/>
            <a:chExt cx="306076" cy="770824"/>
          </a:xfrm>
        </p:grpSpPr>
        <p:sp>
          <p:nvSpPr>
            <p:cNvPr id="537" name="Google Shape;537;p15"/>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15"/>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15"/>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p15"/>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15"/>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15"/>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15"/>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5"/>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5"/>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15"/>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547" name="Shape 547"/>
        <p:cNvGrpSpPr/>
        <p:nvPr/>
      </p:nvGrpSpPr>
      <p:grpSpPr>
        <a:xfrm>
          <a:off x="0" y="0"/>
          <a:ext cx="0" cy="0"/>
          <a:chOff x="0" y="0"/>
          <a:chExt cx="0" cy="0"/>
        </a:xfrm>
      </p:grpSpPr>
      <p:sp>
        <p:nvSpPr>
          <p:cNvPr id="548" name="Google Shape;548;p16"/>
          <p:cNvSpPr txBox="1"/>
          <p:nvPr>
            <p:ph type="title"/>
          </p:nvPr>
        </p:nvSpPr>
        <p:spPr>
          <a:xfrm>
            <a:off x="380025" y="192500"/>
            <a:ext cx="11432100" cy="991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5000"/>
              <a:buNone/>
              <a:defRPr sz="45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549" name="Google Shape;549;p16"/>
          <p:cNvSpPr txBox="1"/>
          <p:nvPr>
            <p:ph idx="2" type="title"/>
          </p:nvPr>
        </p:nvSpPr>
        <p:spPr>
          <a:xfrm>
            <a:off x="380025" y="1430150"/>
            <a:ext cx="31647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0" name="Google Shape;550;p16"/>
          <p:cNvSpPr txBox="1"/>
          <p:nvPr>
            <p:ph idx="3" type="title"/>
          </p:nvPr>
        </p:nvSpPr>
        <p:spPr>
          <a:xfrm>
            <a:off x="3801150" y="1430150"/>
            <a:ext cx="46050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1" name="Google Shape;551;p16"/>
          <p:cNvSpPr txBox="1"/>
          <p:nvPr>
            <p:ph idx="4" type="title"/>
          </p:nvPr>
        </p:nvSpPr>
        <p:spPr>
          <a:xfrm>
            <a:off x="3793500" y="4084300"/>
            <a:ext cx="46050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2" name="Google Shape;552;p16"/>
          <p:cNvSpPr txBox="1"/>
          <p:nvPr>
            <p:ph idx="5" type="title"/>
          </p:nvPr>
        </p:nvSpPr>
        <p:spPr>
          <a:xfrm>
            <a:off x="8647425" y="1430150"/>
            <a:ext cx="31647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3" name="Google Shape;553;p16"/>
          <p:cNvSpPr txBox="1"/>
          <p:nvPr>
            <p:ph idx="1" type="subTitle"/>
          </p:nvPr>
        </p:nvSpPr>
        <p:spPr>
          <a:xfrm>
            <a:off x="581500" y="2160250"/>
            <a:ext cx="2658300" cy="39726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1900"/>
              <a:buNone/>
              <a:defRPr sz="1700"/>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554" name="Google Shape;554;p16"/>
          <p:cNvSpPr/>
          <p:nvPr>
            <p:ph idx="6" type="pic"/>
          </p:nvPr>
        </p:nvSpPr>
        <p:spPr>
          <a:xfrm>
            <a:off x="4767325" y="4886025"/>
            <a:ext cx="1246800" cy="1246800"/>
          </a:xfrm>
          <a:prstGeom prst="rect">
            <a:avLst/>
          </a:prstGeom>
          <a:noFill/>
          <a:ln>
            <a:noFill/>
          </a:ln>
        </p:spPr>
      </p:sp>
      <p:sp>
        <p:nvSpPr>
          <p:cNvPr id="555" name="Google Shape;555;p16"/>
          <p:cNvSpPr/>
          <p:nvPr>
            <p:ph idx="7" type="pic"/>
          </p:nvPr>
        </p:nvSpPr>
        <p:spPr>
          <a:xfrm>
            <a:off x="6177875" y="4886025"/>
            <a:ext cx="1246800" cy="1246800"/>
          </a:xfrm>
          <a:prstGeom prst="rect">
            <a:avLst/>
          </a:prstGeom>
          <a:noFill/>
          <a:ln>
            <a:noFill/>
          </a:ln>
        </p:spPr>
      </p:sp>
      <p:sp>
        <p:nvSpPr>
          <p:cNvPr id="556" name="Google Shape;556;p16"/>
          <p:cNvSpPr txBox="1"/>
          <p:nvPr>
            <p:ph idx="8" type="subTitle"/>
          </p:nvPr>
        </p:nvSpPr>
        <p:spPr>
          <a:xfrm>
            <a:off x="4220850" y="2312650"/>
            <a:ext cx="3775500" cy="991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i="1" sz="1500"/>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557" name="Google Shape;557;p16"/>
          <p:cNvSpPr txBox="1"/>
          <p:nvPr>
            <p:ph idx="9" type="subTitle"/>
          </p:nvPr>
        </p:nvSpPr>
        <p:spPr>
          <a:xfrm>
            <a:off x="8838250" y="2160250"/>
            <a:ext cx="2848500" cy="3972600"/>
          </a:xfrm>
          <a:prstGeom prst="rect">
            <a:avLst/>
          </a:prstGeom>
          <a:noFill/>
          <a:ln>
            <a:noFill/>
          </a:ln>
        </p:spPr>
        <p:txBody>
          <a:bodyPr anchorCtr="0" anchor="t" bIns="121900" lIns="121900" spcFirstLastPara="1" rIns="121900" wrap="square" tIns="121900">
            <a:noAutofit/>
          </a:bodyPr>
          <a:lstStyle>
            <a:lvl1pPr lvl="0">
              <a:lnSpc>
                <a:spcPct val="150000"/>
              </a:lnSpc>
              <a:spcBef>
                <a:spcPts val="0"/>
              </a:spcBef>
              <a:spcAft>
                <a:spcPts val="0"/>
              </a:spcAft>
              <a:buSzPts val="1900"/>
              <a:buChar char="✓"/>
              <a:defRPr sz="1700"/>
            </a:lvl1pPr>
            <a:lvl2pPr lvl="1" algn="l">
              <a:lnSpc>
                <a:spcPct val="115000"/>
              </a:lnSpc>
              <a:spcBef>
                <a:spcPts val="0"/>
              </a:spcBef>
              <a:spcAft>
                <a:spcPts val="0"/>
              </a:spcAft>
              <a:buSzPts val="1900"/>
              <a:buChar char="○"/>
              <a:defRPr/>
            </a:lvl2pPr>
            <a:lvl3pPr lvl="2" algn="l">
              <a:lnSpc>
                <a:spcPct val="115000"/>
              </a:lnSpc>
              <a:spcBef>
                <a:spcPts val="2100"/>
              </a:spcBef>
              <a:spcAft>
                <a:spcPts val="0"/>
              </a:spcAft>
              <a:buSzPts val="1900"/>
              <a:buChar char="■"/>
              <a:defRPr/>
            </a:lvl3pPr>
            <a:lvl4pPr lvl="3" algn="l">
              <a:lnSpc>
                <a:spcPct val="115000"/>
              </a:lnSpc>
              <a:spcBef>
                <a:spcPts val="2100"/>
              </a:spcBef>
              <a:spcAft>
                <a:spcPts val="0"/>
              </a:spcAft>
              <a:buSzPts val="1900"/>
              <a:buChar char="●"/>
              <a:defRPr/>
            </a:lvl4pPr>
            <a:lvl5pPr lvl="4" algn="l">
              <a:lnSpc>
                <a:spcPct val="115000"/>
              </a:lnSpc>
              <a:spcBef>
                <a:spcPts val="2100"/>
              </a:spcBef>
              <a:spcAft>
                <a:spcPts val="0"/>
              </a:spcAft>
              <a:buSzPts val="1900"/>
              <a:buChar char="○"/>
              <a:defRPr/>
            </a:lvl5pPr>
            <a:lvl6pPr lvl="5" algn="l">
              <a:lnSpc>
                <a:spcPct val="115000"/>
              </a:lnSpc>
              <a:spcBef>
                <a:spcPts val="2100"/>
              </a:spcBef>
              <a:spcAft>
                <a:spcPts val="0"/>
              </a:spcAft>
              <a:buSzPts val="1900"/>
              <a:buChar char="■"/>
              <a:defRPr/>
            </a:lvl6pPr>
            <a:lvl7pPr lvl="6" algn="l">
              <a:lnSpc>
                <a:spcPct val="115000"/>
              </a:lnSpc>
              <a:spcBef>
                <a:spcPts val="2100"/>
              </a:spcBef>
              <a:spcAft>
                <a:spcPts val="0"/>
              </a:spcAft>
              <a:buSzPts val="1900"/>
              <a:buChar char="●"/>
              <a:defRPr/>
            </a:lvl7pPr>
            <a:lvl8pPr lvl="7" algn="l">
              <a:lnSpc>
                <a:spcPct val="115000"/>
              </a:lnSpc>
              <a:spcBef>
                <a:spcPts val="2100"/>
              </a:spcBef>
              <a:spcAft>
                <a:spcPts val="0"/>
              </a:spcAft>
              <a:buSzPts val="1900"/>
              <a:buChar char="○"/>
              <a:defRPr/>
            </a:lvl8pPr>
            <a:lvl9pPr lvl="8" algn="l">
              <a:lnSpc>
                <a:spcPct val="115000"/>
              </a:lnSpc>
              <a:spcBef>
                <a:spcPts val="2100"/>
              </a:spcBef>
              <a:spcAft>
                <a:spcPts val="2100"/>
              </a:spcAft>
              <a:buSzPts val="1900"/>
              <a:buChar char="■"/>
              <a:defRPr/>
            </a:lvl9pPr>
          </a:lstStyle>
          <a:p/>
        </p:txBody>
      </p:sp>
      <p:sp>
        <p:nvSpPr>
          <p:cNvPr id="558" name="Google Shape;558;p16"/>
          <p:cNvSpPr/>
          <p:nvPr/>
        </p:nvSpPr>
        <p:spPr>
          <a:xfrm>
            <a:off x="371150" y="32282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59" name="Google Shape;559;p16"/>
          <p:cNvSpPr/>
          <p:nvPr/>
        </p:nvSpPr>
        <p:spPr>
          <a:xfrm rot="10800000">
            <a:off x="1250350" y="14301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0" name="Google Shape;560;p16"/>
          <p:cNvSpPr/>
          <p:nvPr/>
        </p:nvSpPr>
        <p:spPr>
          <a:xfrm flipH="1" rot="10800000">
            <a:off x="8647425" y="14301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1" name="Google Shape;561;p16"/>
          <p:cNvSpPr/>
          <p:nvPr/>
        </p:nvSpPr>
        <p:spPr>
          <a:xfrm flipH="1">
            <a:off x="9526625" y="32282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2" name="Google Shape;562;p16"/>
          <p:cNvSpPr/>
          <p:nvPr/>
        </p:nvSpPr>
        <p:spPr>
          <a:xfrm rot="10800000">
            <a:off x="6096000" y="1430009"/>
            <a:ext cx="2309522" cy="1117766"/>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3" name="Google Shape;563;p16"/>
          <p:cNvSpPr/>
          <p:nvPr/>
        </p:nvSpPr>
        <p:spPr>
          <a:xfrm>
            <a:off x="3793500" y="2600872"/>
            <a:ext cx="2309522" cy="1117766"/>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4" name="Google Shape;564;p16"/>
          <p:cNvSpPr/>
          <p:nvPr/>
        </p:nvSpPr>
        <p:spPr>
          <a:xfrm rot="10800000">
            <a:off x="6100137" y="4084309"/>
            <a:ext cx="2309522" cy="1117765"/>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5" name="Google Shape;565;p16"/>
          <p:cNvSpPr/>
          <p:nvPr/>
        </p:nvSpPr>
        <p:spPr>
          <a:xfrm>
            <a:off x="3797638" y="5255172"/>
            <a:ext cx="2309522" cy="1117765"/>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566" name="Shape 566"/>
        <p:cNvGrpSpPr/>
        <p:nvPr/>
      </p:nvGrpSpPr>
      <p:grpSpPr>
        <a:xfrm>
          <a:off x="0" y="0"/>
          <a:ext cx="0" cy="0"/>
          <a:chOff x="0" y="0"/>
          <a:chExt cx="0" cy="0"/>
        </a:xfrm>
      </p:grpSpPr>
      <p:grpSp>
        <p:nvGrpSpPr>
          <p:cNvPr id="567" name="Google Shape;567;p17"/>
          <p:cNvGrpSpPr/>
          <p:nvPr/>
        </p:nvGrpSpPr>
        <p:grpSpPr>
          <a:xfrm>
            <a:off x="0" y="0"/>
            <a:ext cx="12192000" cy="6858000"/>
            <a:chOff x="0" y="0"/>
            <a:chExt cx="12192000" cy="6858000"/>
          </a:xfrm>
        </p:grpSpPr>
        <p:sp>
          <p:nvSpPr>
            <p:cNvPr id="568" name="Google Shape;568;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570" name="Google Shape;570;p17"/>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571" name="Google Shape;571;p17">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572" name="Google Shape;572;p17">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573" name="Google Shape;573;p17">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574" name="Google Shape;574;p17">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575" name="Google Shape;575;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576" name="Google Shape;576;p17"/>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2" name="Shape 12"/>
        <p:cNvGrpSpPr/>
        <p:nvPr/>
      </p:nvGrpSpPr>
      <p:grpSpPr>
        <a:xfrm>
          <a:off x="0" y="0"/>
          <a:ext cx="0" cy="0"/>
          <a:chOff x="0" y="0"/>
          <a:chExt cx="0" cy="0"/>
        </a:xfrm>
      </p:grpSpPr>
      <p:sp>
        <p:nvSpPr>
          <p:cNvPr id="13" name="Google Shape;13;p3"/>
          <p:cNvSpPr/>
          <p:nvPr/>
        </p:nvSpPr>
        <p:spPr>
          <a:xfrm>
            <a:off x="10064722" y="5100946"/>
            <a:ext cx="1749837" cy="1441942"/>
          </a:xfrm>
          <a:custGeom>
            <a:rect b="b" l="l" r="r" t="t"/>
            <a:pathLst>
              <a:path extrusionOk="0" h="1441942" w="1749837">
                <a:moveTo>
                  <a:pt x="0" y="0"/>
                </a:moveTo>
                <a:lnTo>
                  <a:pt x="1749837" y="0"/>
                </a:lnTo>
                <a:lnTo>
                  <a:pt x="1749837" y="1441942"/>
                </a:lnTo>
                <a:lnTo>
                  <a:pt x="0" y="144194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3"/>
          <p:cNvSpPr txBox="1"/>
          <p:nvPr>
            <p:ph idx="1" type="subTitle"/>
          </p:nvPr>
        </p:nvSpPr>
        <p:spPr>
          <a:xfrm>
            <a:off x="733350" y="5212900"/>
            <a:ext cx="10725300" cy="586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15" name="Google Shape;15;p3"/>
          <p:cNvSpPr txBox="1"/>
          <p:nvPr>
            <p:ph type="title"/>
          </p:nvPr>
        </p:nvSpPr>
        <p:spPr>
          <a:xfrm>
            <a:off x="1411500" y="2165550"/>
            <a:ext cx="9369000" cy="2526900"/>
          </a:xfrm>
          <a:prstGeom prst="rect">
            <a:avLst/>
          </a:prstGeom>
          <a:noFill/>
          <a:ln>
            <a:noFill/>
          </a:ln>
        </p:spPr>
        <p:txBody>
          <a:bodyPr anchorCtr="0" anchor="ctr" bIns="121900" lIns="121900" spcFirstLastPara="1" rIns="121900" wrap="square" tIns="121900">
            <a:noAutofit/>
          </a:bodyPr>
          <a:lstStyle>
            <a:lvl1pPr lvl="0" marR="0" algn="ctr">
              <a:lnSpc>
                <a:spcPct val="80000"/>
              </a:lnSpc>
              <a:spcBef>
                <a:spcPts val="0"/>
              </a:spcBef>
              <a:spcAft>
                <a:spcPts val="0"/>
              </a:spcAft>
              <a:buClr>
                <a:schemeClr val="dk1"/>
              </a:buClr>
              <a:buSzPts val="9000"/>
              <a:buFont typeface="Aldrich"/>
              <a:buNone/>
              <a:defRPr sz="72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6" name="Google Shape;16;p3"/>
          <p:cNvSpPr/>
          <p:nvPr/>
        </p:nvSpPr>
        <p:spPr>
          <a:xfrm>
            <a:off x="288477" y="257967"/>
            <a:ext cx="2027384" cy="2027379"/>
          </a:xfrm>
          <a:custGeom>
            <a:rect b="b" l="l" r="r" t="t"/>
            <a:pathLst>
              <a:path extrusionOk="0" h="2027379" w="2027384">
                <a:moveTo>
                  <a:pt x="0" y="1013691"/>
                </a:moveTo>
                <a:cubicBezTo>
                  <a:pt x="0" y="453844"/>
                  <a:pt x="453845" y="0"/>
                  <a:pt x="1013687" y="0"/>
                </a:cubicBezTo>
                <a:cubicBezTo>
                  <a:pt x="1573538" y="0"/>
                  <a:pt x="2027385" y="453844"/>
                  <a:pt x="2027385" y="1013691"/>
                </a:cubicBezTo>
                <a:cubicBezTo>
                  <a:pt x="2027385" y="1573532"/>
                  <a:pt x="1573538" y="2027379"/>
                  <a:pt x="1013687" y="2027379"/>
                </a:cubicBezTo>
                <a:cubicBezTo>
                  <a:pt x="453845" y="2027379"/>
                  <a:pt x="0" y="1573532"/>
                  <a:pt x="0" y="10136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 name="Google Shape;17;p3"/>
          <p:cNvGrpSpPr/>
          <p:nvPr/>
        </p:nvGrpSpPr>
        <p:grpSpPr>
          <a:xfrm>
            <a:off x="2584523" y="470733"/>
            <a:ext cx="1971626" cy="785099"/>
            <a:chOff x="2508323" y="394533"/>
            <a:chExt cx="1971626" cy="785099"/>
          </a:xfrm>
        </p:grpSpPr>
        <p:sp>
          <p:nvSpPr>
            <p:cNvPr id="18" name="Google Shape;18;p3"/>
            <p:cNvSpPr/>
            <p:nvPr/>
          </p:nvSpPr>
          <p:spPr>
            <a:xfrm>
              <a:off x="4391186" y="397048"/>
              <a:ext cx="88763" cy="782584"/>
            </a:xfrm>
            <a:custGeom>
              <a:rect b="b" l="l" r="r" t="t"/>
              <a:pathLst>
                <a:path extrusionOk="0" h="782584" w="88763">
                  <a:moveTo>
                    <a:pt x="88763" y="118"/>
                  </a:moveTo>
                  <a:lnTo>
                    <a:pt x="87716" y="782585"/>
                  </a:lnTo>
                  <a:lnTo>
                    <a:pt x="0" y="782470"/>
                  </a:lnTo>
                  <a:lnTo>
                    <a:pt x="1038" y="0"/>
                  </a:lnTo>
                  <a:lnTo>
                    <a:pt x="88763" y="118"/>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4181979" y="396769"/>
              <a:ext cx="88763" cy="782587"/>
            </a:xfrm>
            <a:custGeom>
              <a:rect b="b" l="l" r="r" t="t"/>
              <a:pathLst>
                <a:path extrusionOk="0" h="782587" w="88763">
                  <a:moveTo>
                    <a:pt x="88763" y="117"/>
                  </a:moveTo>
                  <a:lnTo>
                    <a:pt x="87716" y="782587"/>
                  </a:lnTo>
                  <a:lnTo>
                    <a:pt x="0" y="782464"/>
                  </a:lnTo>
                  <a:lnTo>
                    <a:pt x="103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3972772" y="396489"/>
              <a:ext cx="88763" cy="782581"/>
            </a:xfrm>
            <a:custGeom>
              <a:rect b="b" l="l" r="r" t="t"/>
              <a:pathLst>
                <a:path extrusionOk="0" h="782581" w="88763">
                  <a:moveTo>
                    <a:pt x="88763" y="118"/>
                  </a:moveTo>
                  <a:lnTo>
                    <a:pt x="87716" y="782582"/>
                  </a:lnTo>
                  <a:lnTo>
                    <a:pt x="0" y="782467"/>
                  </a:lnTo>
                  <a:lnTo>
                    <a:pt x="1048" y="0"/>
                  </a:lnTo>
                  <a:lnTo>
                    <a:pt x="88763" y="118"/>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3763565" y="396210"/>
              <a:ext cx="88763" cy="782584"/>
            </a:xfrm>
            <a:custGeom>
              <a:rect b="b" l="l" r="r" t="t"/>
              <a:pathLst>
                <a:path extrusionOk="0" h="782584" w="88763">
                  <a:moveTo>
                    <a:pt x="88763" y="117"/>
                  </a:moveTo>
                  <a:lnTo>
                    <a:pt x="87716" y="782585"/>
                  </a:lnTo>
                  <a:lnTo>
                    <a:pt x="0" y="782470"/>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3554358" y="395930"/>
              <a:ext cx="88763" cy="782588"/>
            </a:xfrm>
            <a:custGeom>
              <a:rect b="b" l="l" r="r" t="t"/>
              <a:pathLst>
                <a:path extrusionOk="0" h="782588" w="88763">
                  <a:moveTo>
                    <a:pt x="88763" y="117"/>
                  </a:moveTo>
                  <a:lnTo>
                    <a:pt x="87716" y="782588"/>
                  </a:lnTo>
                  <a:lnTo>
                    <a:pt x="0" y="782465"/>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3345151" y="395651"/>
              <a:ext cx="88763" cy="782581"/>
            </a:xfrm>
            <a:custGeom>
              <a:rect b="b" l="l" r="r" t="t"/>
              <a:pathLst>
                <a:path extrusionOk="0" h="782581" w="88763">
                  <a:moveTo>
                    <a:pt x="88763" y="117"/>
                  </a:moveTo>
                  <a:lnTo>
                    <a:pt x="87716" y="782582"/>
                  </a:lnTo>
                  <a:lnTo>
                    <a:pt x="0" y="782467"/>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3135944" y="395371"/>
              <a:ext cx="88763" cy="782585"/>
            </a:xfrm>
            <a:custGeom>
              <a:rect b="b" l="l" r="r" t="t"/>
              <a:pathLst>
                <a:path extrusionOk="0" h="782585" w="88763">
                  <a:moveTo>
                    <a:pt x="88763" y="117"/>
                  </a:moveTo>
                  <a:lnTo>
                    <a:pt x="87716" y="782585"/>
                  </a:lnTo>
                  <a:lnTo>
                    <a:pt x="0" y="782471"/>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6737" y="395092"/>
              <a:ext cx="88763" cy="782588"/>
            </a:xfrm>
            <a:custGeom>
              <a:rect b="b" l="l" r="r" t="t"/>
              <a:pathLst>
                <a:path extrusionOk="0" h="782588" w="88763">
                  <a:moveTo>
                    <a:pt x="88763" y="117"/>
                  </a:moveTo>
                  <a:lnTo>
                    <a:pt x="87725" y="782588"/>
                  </a:lnTo>
                  <a:lnTo>
                    <a:pt x="0" y="782464"/>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2717530" y="394812"/>
              <a:ext cx="88763" cy="782582"/>
            </a:xfrm>
            <a:custGeom>
              <a:rect b="b" l="l" r="r" t="t"/>
              <a:pathLst>
                <a:path extrusionOk="0" h="782582" w="88763">
                  <a:moveTo>
                    <a:pt x="88763" y="117"/>
                  </a:moveTo>
                  <a:lnTo>
                    <a:pt x="87725" y="782583"/>
                  </a:lnTo>
                  <a:lnTo>
                    <a:pt x="0" y="782468"/>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a:off x="2508323" y="394533"/>
              <a:ext cx="88773" cy="782585"/>
            </a:xfrm>
            <a:custGeom>
              <a:rect b="b" l="l" r="r" t="t"/>
              <a:pathLst>
                <a:path extrusionOk="0" h="782585" w="88773">
                  <a:moveTo>
                    <a:pt x="88773" y="117"/>
                  </a:moveTo>
                  <a:lnTo>
                    <a:pt x="87725" y="782585"/>
                  </a:lnTo>
                  <a:lnTo>
                    <a:pt x="0" y="782471"/>
                  </a:lnTo>
                  <a:lnTo>
                    <a:pt x="1048" y="0"/>
                  </a:lnTo>
                  <a:lnTo>
                    <a:pt x="8877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 name="Google Shape;28;p3"/>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 name="Google Shape;30;p3"/>
          <p:cNvGrpSpPr/>
          <p:nvPr/>
        </p:nvGrpSpPr>
        <p:grpSpPr>
          <a:xfrm flipH="1" rot="2700000">
            <a:off x="10447947" y="-342334"/>
            <a:ext cx="1629784" cy="2526893"/>
            <a:chOff x="584502" y="627937"/>
            <a:chExt cx="759728" cy="1177840"/>
          </a:xfrm>
        </p:grpSpPr>
        <p:sp>
          <p:nvSpPr>
            <p:cNvPr id="31" name="Google Shape;31;p3"/>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3"/>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2" name="Google Shape;52;p3"/>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grpSp>
        <p:nvGrpSpPr>
          <p:cNvPr id="53" name="Google Shape;53;p3"/>
          <p:cNvGrpSpPr/>
          <p:nvPr/>
        </p:nvGrpSpPr>
        <p:grpSpPr>
          <a:xfrm>
            <a:off x="-76200" y="-101590"/>
            <a:ext cx="1810539" cy="2256621"/>
            <a:chOff x="0" y="279410"/>
            <a:chExt cx="1810539" cy="2256621"/>
          </a:xfrm>
        </p:grpSpPr>
        <p:sp>
          <p:nvSpPr>
            <p:cNvPr id="54" name="Google Shape;54;p3"/>
            <p:cNvSpPr/>
            <p:nvPr/>
          </p:nvSpPr>
          <p:spPr>
            <a:xfrm>
              <a:off x="0" y="279410"/>
              <a:ext cx="1463916" cy="1868382"/>
            </a:xfrm>
            <a:custGeom>
              <a:rect b="b" l="l" r="r" t="t"/>
              <a:pathLst>
                <a:path extrusionOk="0" h="1868382" w="1463916">
                  <a:moveTo>
                    <a:pt x="0" y="0"/>
                  </a:moveTo>
                  <a:cubicBezTo>
                    <a:pt x="131595" y="23235"/>
                    <a:pt x="246960" y="152231"/>
                    <a:pt x="350062" y="228741"/>
                  </a:cubicBezTo>
                  <a:cubicBezTo>
                    <a:pt x="677678" y="471859"/>
                    <a:pt x="964197" y="807469"/>
                    <a:pt x="1160545" y="1166894"/>
                  </a:cubicBezTo>
                  <a:cubicBezTo>
                    <a:pt x="1246080" y="1323476"/>
                    <a:pt x="1297715" y="1486039"/>
                    <a:pt x="1363866" y="1649831"/>
                  </a:cubicBezTo>
                  <a:cubicBezTo>
                    <a:pt x="1389088" y="1712277"/>
                    <a:pt x="1416425" y="1777056"/>
                    <a:pt x="1446809" y="1837064"/>
                  </a:cubicBezTo>
                  <a:cubicBezTo>
                    <a:pt x="1447514" y="1838455"/>
                    <a:pt x="1463916" y="1868382"/>
                    <a:pt x="1463916" y="186838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498824" y="627246"/>
              <a:ext cx="33455" cy="265325"/>
            </a:xfrm>
            <a:custGeom>
              <a:rect b="b" l="l" r="r" t="t"/>
              <a:pathLst>
                <a:path extrusionOk="0" h="265325" w="33455">
                  <a:moveTo>
                    <a:pt x="0" y="0"/>
                  </a:moveTo>
                  <a:cubicBezTo>
                    <a:pt x="0" y="0"/>
                    <a:pt x="31944" y="76108"/>
                    <a:pt x="33262" y="163035"/>
                  </a:cubicBezTo>
                  <a:cubicBezTo>
                    <a:pt x="34581" y="249963"/>
                    <a:pt x="28698" y="265326"/>
                    <a:pt x="28698" y="26532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1026080" y="1224810"/>
              <a:ext cx="14593" cy="197958"/>
            </a:xfrm>
            <a:custGeom>
              <a:rect b="b" l="l" r="r" t="t"/>
              <a:pathLst>
                <a:path extrusionOk="0" h="197958" w="14593">
                  <a:moveTo>
                    <a:pt x="0" y="0"/>
                  </a:moveTo>
                  <a:cubicBezTo>
                    <a:pt x="0" y="0"/>
                    <a:pt x="18078" y="68237"/>
                    <a:pt x="13992" y="138484"/>
                  </a:cubicBezTo>
                  <a:cubicBezTo>
                    <a:pt x="9896" y="208740"/>
                    <a:pt x="1210" y="197263"/>
                    <a:pt x="1210" y="19726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1284398" y="1879225"/>
              <a:ext cx="59675" cy="216817"/>
            </a:xfrm>
            <a:custGeom>
              <a:rect b="b" l="l" r="r" t="t"/>
              <a:pathLst>
                <a:path extrusionOk="0" h="216817" w="59675">
                  <a:moveTo>
                    <a:pt x="59674" y="0"/>
                  </a:moveTo>
                  <a:cubicBezTo>
                    <a:pt x="59674" y="0"/>
                    <a:pt x="60055" y="52559"/>
                    <a:pt x="45129" y="106756"/>
                  </a:cubicBezTo>
                  <a:cubicBezTo>
                    <a:pt x="30213" y="160963"/>
                    <a:pt x="0" y="216818"/>
                    <a:pt x="0" y="21681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1167203" y="1458668"/>
              <a:ext cx="201710" cy="80334"/>
            </a:xfrm>
            <a:custGeom>
              <a:rect b="b" l="l" r="r" t="t"/>
              <a:pathLst>
                <a:path extrusionOk="0" h="80334" w="201710">
                  <a:moveTo>
                    <a:pt x="0" y="0"/>
                  </a:moveTo>
                  <a:cubicBezTo>
                    <a:pt x="0" y="0"/>
                    <a:pt x="66465" y="41529"/>
                    <a:pt x="116891" y="61608"/>
                  </a:cubicBezTo>
                  <a:cubicBezTo>
                    <a:pt x="167316" y="81696"/>
                    <a:pt x="201711" y="80315"/>
                    <a:pt x="201711" y="80315"/>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785111" y="761942"/>
              <a:ext cx="215156" cy="149418"/>
            </a:xfrm>
            <a:custGeom>
              <a:rect b="b" l="l" r="r" t="t"/>
              <a:pathLst>
                <a:path extrusionOk="0" h="149418" w="215156">
                  <a:moveTo>
                    <a:pt x="0" y="149419"/>
                  </a:moveTo>
                  <a:cubicBezTo>
                    <a:pt x="72896" y="143845"/>
                    <a:pt x="186496" y="70263"/>
                    <a:pt x="215156"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223111" y="882046"/>
              <a:ext cx="303125" cy="207051"/>
            </a:xfrm>
            <a:custGeom>
              <a:rect b="b" l="l" r="r" t="t"/>
              <a:pathLst>
                <a:path extrusionOk="0" h="207051" w="303125">
                  <a:moveTo>
                    <a:pt x="66860" y="200832"/>
                  </a:moveTo>
                  <a:cubicBezTo>
                    <a:pt x="46037" y="204727"/>
                    <a:pt x="0" y="207052"/>
                    <a:pt x="0" y="207052"/>
                  </a:cubicBezTo>
                  <a:cubicBezTo>
                    <a:pt x="0" y="207052"/>
                    <a:pt x="68533" y="150149"/>
                    <a:pt x="83645" y="131204"/>
                  </a:cubicBezTo>
                  <a:cubicBezTo>
                    <a:pt x="131240" y="71520"/>
                    <a:pt x="177380" y="37074"/>
                    <a:pt x="247639" y="9962"/>
                  </a:cubicBezTo>
                  <a:cubicBezTo>
                    <a:pt x="261746" y="4518"/>
                    <a:pt x="303126" y="0"/>
                    <a:pt x="303126" y="0"/>
                  </a:cubicBezTo>
                  <a:cubicBezTo>
                    <a:pt x="303126" y="0"/>
                    <a:pt x="300928" y="44475"/>
                    <a:pt x="291941" y="78731"/>
                  </a:cubicBezTo>
                  <a:cubicBezTo>
                    <a:pt x="262807" y="189773"/>
                    <a:pt x="130407" y="188926"/>
                    <a:pt x="66860" y="2008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2638" y="881809"/>
              <a:ext cx="181961" cy="297823"/>
            </a:xfrm>
            <a:custGeom>
              <a:rect b="b" l="l" r="r" t="t"/>
              <a:pathLst>
                <a:path extrusionOk="0" h="297823" w="181961">
                  <a:moveTo>
                    <a:pt x="107300" y="77577"/>
                  </a:moveTo>
                  <a:cubicBezTo>
                    <a:pt x="188768" y="141595"/>
                    <a:pt x="181814" y="297824"/>
                    <a:pt x="181814" y="297824"/>
                  </a:cubicBezTo>
                  <a:cubicBezTo>
                    <a:pt x="181814" y="297824"/>
                    <a:pt x="117960" y="272859"/>
                    <a:pt x="76822" y="238121"/>
                  </a:cubicBezTo>
                  <a:cubicBezTo>
                    <a:pt x="41109" y="207965"/>
                    <a:pt x="18385" y="166750"/>
                    <a:pt x="2868" y="120602"/>
                  </a:cubicBezTo>
                  <a:cubicBezTo>
                    <a:pt x="-9409" y="84092"/>
                    <a:pt x="22261" y="32876"/>
                    <a:pt x="13318" y="0"/>
                  </a:cubicBezTo>
                  <a:cubicBezTo>
                    <a:pt x="13318" y="0"/>
                    <a:pt x="62561" y="42423"/>
                    <a:pt x="107300" y="7757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681330" y="1418428"/>
              <a:ext cx="348516" cy="185429"/>
            </a:xfrm>
            <a:custGeom>
              <a:rect b="b" l="l" r="r" t="t"/>
              <a:pathLst>
                <a:path extrusionOk="0" h="185429" w="348516">
                  <a:moveTo>
                    <a:pt x="347160" y="1511"/>
                  </a:moveTo>
                  <a:cubicBezTo>
                    <a:pt x="354018" y="-7509"/>
                    <a:pt x="332844" y="26390"/>
                    <a:pt x="328891" y="36154"/>
                  </a:cubicBezTo>
                  <a:cubicBezTo>
                    <a:pt x="317032" y="65433"/>
                    <a:pt x="305602" y="102838"/>
                    <a:pt x="283866" y="125546"/>
                  </a:cubicBezTo>
                  <a:cubicBezTo>
                    <a:pt x="224035" y="188058"/>
                    <a:pt x="142128" y="184410"/>
                    <a:pt x="64201" y="184972"/>
                  </a:cubicBezTo>
                  <a:cubicBezTo>
                    <a:pt x="48474" y="185087"/>
                    <a:pt x="0" y="185429"/>
                    <a:pt x="0" y="185429"/>
                  </a:cubicBezTo>
                  <a:cubicBezTo>
                    <a:pt x="0" y="185429"/>
                    <a:pt x="23728" y="166684"/>
                    <a:pt x="30487" y="161788"/>
                  </a:cubicBezTo>
                  <a:cubicBezTo>
                    <a:pt x="51172" y="146786"/>
                    <a:pt x="78235" y="137919"/>
                    <a:pt x="103781" y="96961"/>
                  </a:cubicBezTo>
                  <a:cubicBezTo>
                    <a:pt x="135949" y="45393"/>
                    <a:pt x="192813" y="11217"/>
                    <a:pt x="253939" y="5883"/>
                  </a:cubicBezTo>
                  <a:cubicBezTo>
                    <a:pt x="280065" y="3607"/>
                    <a:pt x="335034" y="17475"/>
                    <a:pt x="347160" y="151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977547" y="1409252"/>
              <a:ext cx="130758" cy="388896"/>
            </a:xfrm>
            <a:custGeom>
              <a:rect b="b" l="l" r="r" t="t"/>
              <a:pathLst>
                <a:path extrusionOk="0" h="388896" w="130758">
                  <a:moveTo>
                    <a:pt x="113836" y="117729"/>
                  </a:moveTo>
                  <a:cubicBezTo>
                    <a:pt x="167252" y="262118"/>
                    <a:pt x="77136" y="388896"/>
                    <a:pt x="77136" y="388896"/>
                  </a:cubicBezTo>
                  <a:cubicBezTo>
                    <a:pt x="77136" y="388896"/>
                    <a:pt x="67888" y="357607"/>
                    <a:pt x="63601" y="347120"/>
                  </a:cubicBezTo>
                  <a:cubicBezTo>
                    <a:pt x="51952" y="318573"/>
                    <a:pt x="31874" y="295332"/>
                    <a:pt x="17881" y="268348"/>
                  </a:cubicBezTo>
                  <a:cubicBezTo>
                    <a:pt x="-17675" y="199777"/>
                    <a:pt x="7166" y="123072"/>
                    <a:pt x="28940" y="54388"/>
                  </a:cubicBezTo>
                  <a:cubicBezTo>
                    <a:pt x="33521" y="39938"/>
                    <a:pt x="57058" y="0"/>
                    <a:pt x="57058" y="0"/>
                  </a:cubicBezTo>
                  <a:cubicBezTo>
                    <a:pt x="57058" y="0"/>
                    <a:pt x="108417" y="103070"/>
                    <a:pt x="113836" y="11772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1072219" y="2040333"/>
              <a:ext cx="236534" cy="161297"/>
            </a:xfrm>
            <a:custGeom>
              <a:rect b="b" l="l" r="r" t="t"/>
              <a:pathLst>
                <a:path extrusionOk="0" h="161297" w="236534">
                  <a:moveTo>
                    <a:pt x="203902" y="65082"/>
                  </a:moveTo>
                  <a:cubicBezTo>
                    <a:pt x="162687" y="119175"/>
                    <a:pt x="151238" y="148226"/>
                    <a:pt x="106051" y="157132"/>
                  </a:cubicBezTo>
                  <a:cubicBezTo>
                    <a:pt x="81382" y="161999"/>
                    <a:pt x="58903" y="162132"/>
                    <a:pt x="34147" y="159923"/>
                  </a:cubicBezTo>
                  <a:cubicBezTo>
                    <a:pt x="22774" y="158904"/>
                    <a:pt x="0" y="157160"/>
                    <a:pt x="0" y="157160"/>
                  </a:cubicBezTo>
                  <a:cubicBezTo>
                    <a:pt x="0" y="157160"/>
                    <a:pt x="10468" y="153322"/>
                    <a:pt x="15392" y="150760"/>
                  </a:cubicBezTo>
                  <a:cubicBezTo>
                    <a:pt x="36433" y="139825"/>
                    <a:pt x="54673" y="125671"/>
                    <a:pt x="68866" y="106326"/>
                  </a:cubicBezTo>
                  <a:cubicBezTo>
                    <a:pt x="110166" y="50033"/>
                    <a:pt x="157772" y="-17547"/>
                    <a:pt x="236534" y="4160"/>
                  </a:cubicBezTo>
                  <a:lnTo>
                    <a:pt x="203902" y="65082"/>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1288150" y="2045655"/>
              <a:ext cx="105599" cy="295722"/>
            </a:xfrm>
            <a:custGeom>
              <a:rect b="b" l="l" r="r" t="t"/>
              <a:pathLst>
                <a:path extrusionOk="0" h="295722" w="105599">
                  <a:moveTo>
                    <a:pt x="57428" y="54912"/>
                  </a:moveTo>
                  <a:cubicBezTo>
                    <a:pt x="81078" y="91402"/>
                    <a:pt x="103909" y="138008"/>
                    <a:pt x="105443" y="182270"/>
                  </a:cubicBezTo>
                  <a:cubicBezTo>
                    <a:pt x="106557" y="214141"/>
                    <a:pt x="101719" y="242173"/>
                    <a:pt x="91260" y="272253"/>
                  </a:cubicBezTo>
                  <a:cubicBezTo>
                    <a:pt x="90936" y="273177"/>
                    <a:pt x="80526" y="295723"/>
                    <a:pt x="80526" y="295723"/>
                  </a:cubicBezTo>
                  <a:cubicBezTo>
                    <a:pt x="80526" y="295723"/>
                    <a:pt x="60923" y="270700"/>
                    <a:pt x="55923" y="262814"/>
                  </a:cubicBezTo>
                  <a:cubicBezTo>
                    <a:pt x="22499" y="210083"/>
                    <a:pt x="5145" y="164859"/>
                    <a:pt x="96" y="102137"/>
                  </a:cubicBezTo>
                  <a:cubicBezTo>
                    <a:pt x="-1618" y="80829"/>
                    <a:pt x="20099" y="0"/>
                    <a:pt x="20099" y="0"/>
                  </a:cubicBezTo>
                  <a:cubicBezTo>
                    <a:pt x="20099" y="0"/>
                    <a:pt x="48617" y="41329"/>
                    <a:pt x="57428" y="5491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1443132" y="2105413"/>
              <a:ext cx="367407" cy="171232"/>
            </a:xfrm>
            <a:custGeom>
              <a:rect b="b" l="l" r="r" t="t"/>
              <a:pathLst>
                <a:path extrusionOk="0" h="171232" w="367407">
                  <a:moveTo>
                    <a:pt x="0" y="3650"/>
                  </a:moveTo>
                  <a:cubicBezTo>
                    <a:pt x="0" y="3650"/>
                    <a:pt x="102032" y="-9371"/>
                    <a:pt x="177175" y="13775"/>
                  </a:cubicBezTo>
                  <a:cubicBezTo>
                    <a:pt x="268510" y="41912"/>
                    <a:pt x="367408" y="171233"/>
                    <a:pt x="367408" y="171233"/>
                  </a:cubicBezTo>
                  <a:cubicBezTo>
                    <a:pt x="367408" y="171233"/>
                    <a:pt x="299952" y="145848"/>
                    <a:pt x="278968" y="141705"/>
                  </a:cubicBezTo>
                  <a:cubicBezTo>
                    <a:pt x="212550" y="128608"/>
                    <a:pt x="143837" y="114587"/>
                    <a:pt x="83391" y="84022"/>
                  </a:cubicBezTo>
                  <a:cubicBezTo>
                    <a:pt x="64751" y="74601"/>
                    <a:pt x="42824" y="59676"/>
                    <a:pt x="31318" y="42083"/>
                  </a:cubicBezTo>
                  <a:cubicBezTo>
                    <a:pt x="27451" y="36168"/>
                    <a:pt x="0" y="3650"/>
                    <a:pt x="0" y="36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1435404" y="2126380"/>
              <a:ext cx="96241" cy="409651"/>
            </a:xfrm>
            <a:custGeom>
              <a:rect b="b" l="l" r="r" t="t"/>
              <a:pathLst>
                <a:path extrusionOk="0" h="409651" w="96241">
                  <a:moveTo>
                    <a:pt x="73537" y="95793"/>
                  </a:moveTo>
                  <a:cubicBezTo>
                    <a:pt x="106455" y="178536"/>
                    <a:pt x="101578" y="262518"/>
                    <a:pt x="71765" y="345434"/>
                  </a:cubicBezTo>
                  <a:cubicBezTo>
                    <a:pt x="68355" y="354930"/>
                    <a:pt x="48810" y="409651"/>
                    <a:pt x="48810" y="409651"/>
                  </a:cubicBezTo>
                  <a:cubicBezTo>
                    <a:pt x="48810" y="409651"/>
                    <a:pt x="39856" y="332270"/>
                    <a:pt x="35446" y="311953"/>
                  </a:cubicBezTo>
                  <a:cubicBezTo>
                    <a:pt x="22149" y="250584"/>
                    <a:pt x="-330" y="197110"/>
                    <a:pt x="4" y="132979"/>
                  </a:cubicBezTo>
                  <a:cubicBezTo>
                    <a:pt x="185" y="98212"/>
                    <a:pt x="17196" y="0"/>
                    <a:pt x="17196" y="0"/>
                  </a:cubicBezTo>
                  <a:cubicBezTo>
                    <a:pt x="17196" y="0"/>
                    <a:pt x="68022" y="81934"/>
                    <a:pt x="73537" y="9579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1366704" y="1538954"/>
              <a:ext cx="224142" cy="315020"/>
            </a:xfrm>
            <a:custGeom>
              <a:rect b="b" l="l" r="r" t="t"/>
              <a:pathLst>
                <a:path extrusionOk="0" h="315020" w="224142">
                  <a:moveTo>
                    <a:pt x="0" y="0"/>
                  </a:moveTo>
                  <a:cubicBezTo>
                    <a:pt x="0" y="0"/>
                    <a:pt x="22298" y="85896"/>
                    <a:pt x="26689" y="102127"/>
                  </a:cubicBezTo>
                  <a:cubicBezTo>
                    <a:pt x="45558" y="171898"/>
                    <a:pt x="116396" y="219961"/>
                    <a:pt x="168869" y="262195"/>
                  </a:cubicBezTo>
                  <a:cubicBezTo>
                    <a:pt x="185414" y="275520"/>
                    <a:pt x="224142" y="315020"/>
                    <a:pt x="224142" y="315020"/>
                  </a:cubicBezTo>
                  <a:cubicBezTo>
                    <a:pt x="224142" y="315020"/>
                    <a:pt x="212055" y="284159"/>
                    <a:pt x="209369" y="277254"/>
                  </a:cubicBezTo>
                  <a:cubicBezTo>
                    <a:pt x="200120" y="253460"/>
                    <a:pt x="188995" y="229819"/>
                    <a:pt x="184518" y="204616"/>
                  </a:cubicBezTo>
                  <a:cubicBezTo>
                    <a:pt x="164944" y="9459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1368913" y="1435165"/>
              <a:ext cx="358349" cy="121183"/>
            </a:xfrm>
            <a:custGeom>
              <a:rect b="b" l="l" r="r" t="t"/>
              <a:pathLst>
                <a:path extrusionOk="0" h="121183" w="358349">
                  <a:moveTo>
                    <a:pt x="0" y="99312"/>
                  </a:moveTo>
                  <a:cubicBezTo>
                    <a:pt x="0" y="99312"/>
                    <a:pt x="174450" y="124934"/>
                    <a:pt x="263976" y="120714"/>
                  </a:cubicBezTo>
                  <a:cubicBezTo>
                    <a:pt x="305371" y="118762"/>
                    <a:pt x="358350" y="89177"/>
                    <a:pt x="358350" y="89177"/>
                  </a:cubicBezTo>
                  <a:cubicBezTo>
                    <a:pt x="358350" y="89177"/>
                    <a:pt x="316611" y="78833"/>
                    <a:pt x="314382" y="78004"/>
                  </a:cubicBezTo>
                  <a:cubicBezTo>
                    <a:pt x="285664" y="67317"/>
                    <a:pt x="261261" y="40800"/>
                    <a:pt x="231981" y="26055"/>
                  </a:cubicBezTo>
                  <a:cubicBezTo>
                    <a:pt x="170355" y="-4997"/>
                    <a:pt x="142294" y="-8387"/>
                    <a:pt x="85639" y="16387"/>
                  </a:cubicBezTo>
                  <a:cubicBezTo>
                    <a:pt x="44872" y="34218"/>
                    <a:pt x="0" y="99312"/>
                    <a:pt x="0" y="9931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1001353" y="584118"/>
              <a:ext cx="286897" cy="176115"/>
            </a:xfrm>
            <a:custGeom>
              <a:rect b="b" l="l" r="r" t="t"/>
              <a:pathLst>
                <a:path extrusionOk="0" h="176115" w="286897">
                  <a:moveTo>
                    <a:pt x="0" y="176100"/>
                  </a:moveTo>
                  <a:cubicBezTo>
                    <a:pt x="0" y="176100"/>
                    <a:pt x="81725" y="176692"/>
                    <a:pt x="104518" y="170508"/>
                  </a:cubicBezTo>
                  <a:cubicBezTo>
                    <a:pt x="173012" y="151925"/>
                    <a:pt x="212350" y="99730"/>
                    <a:pt x="250165" y="44889"/>
                  </a:cubicBezTo>
                  <a:cubicBezTo>
                    <a:pt x="253918" y="39448"/>
                    <a:pt x="287684" y="4572"/>
                    <a:pt x="286884" y="198"/>
                  </a:cubicBezTo>
                  <a:cubicBezTo>
                    <a:pt x="286541" y="-1643"/>
                    <a:pt x="237925" y="9914"/>
                    <a:pt x="221028" y="11304"/>
                  </a:cubicBezTo>
                  <a:cubicBezTo>
                    <a:pt x="126254" y="19104"/>
                    <a:pt x="110985" y="24447"/>
                    <a:pt x="48073" y="97012"/>
                  </a:cubicBezTo>
                  <a:cubicBezTo>
                    <a:pt x="37024" y="109757"/>
                    <a:pt x="0" y="176100"/>
                    <a:pt x="0" y="17610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907979" y="394129"/>
              <a:ext cx="141443" cy="368505"/>
            </a:xfrm>
            <a:custGeom>
              <a:rect b="b" l="l" r="r" t="t"/>
              <a:pathLst>
                <a:path extrusionOk="0" h="368505" w="141443">
                  <a:moveTo>
                    <a:pt x="91984" y="368505"/>
                  </a:moveTo>
                  <a:cubicBezTo>
                    <a:pt x="91984" y="368505"/>
                    <a:pt x="38569" y="324565"/>
                    <a:pt x="19751" y="290832"/>
                  </a:cubicBezTo>
                  <a:cubicBezTo>
                    <a:pt x="-359" y="254780"/>
                    <a:pt x="9412" y="205619"/>
                    <a:pt x="10941" y="167124"/>
                  </a:cubicBezTo>
                  <a:cubicBezTo>
                    <a:pt x="13070" y="113570"/>
                    <a:pt x="0" y="0"/>
                    <a:pt x="0" y="0"/>
                  </a:cubicBezTo>
                  <a:cubicBezTo>
                    <a:pt x="0" y="0"/>
                    <a:pt x="41320" y="46055"/>
                    <a:pt x="53589" y="58022"/>
                  </a:cubicBezTo>
                  <a:cubicBezTo>
                    <a:pt x="100937" y="104217"/>
                    <a:pt x="130770" y="117345"/>
                    <a:pt x="140371" y="194966"/>
                  </a:cubicBezTo>
                  <a:cubicBezTo>
                    <a:pt x="149972" y="272586"/>
                    <a:pt x="91984" y="368505"/>
                    <a:pt x="91984" y="36850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2" name="Shape 72"/>
        <p:cNvGrpSpPr/>
        <p:nvPr/>
      </p:nvGrpSpPr>
      <p:grpSpPr>
        <a:xfrm>
          <a:off x="0" y="0"/>
          <a:ext cx="0" cy="0"/>
          <a:chOff x="0" y="0"/>
          <a:chExt cx="0" cy="0"/>
        </a:xfrm>
      </p:grpSpPr>
      <p:grpSp>
        <p:nvGrpSpPr>
          <p:cNvPr id="73" name="Google Shape;73;p4"/>
          <p:cNvGrpSpPr/>
          <p:nvPr/>
        </p:nvGrpSpPr>
        <p:grpSpPr>
          <a:xfrm>
            <a:off x="11157077" y="4781650"/>
            <a:ext cx="736174" cy="1853998"/>
            <a:chOff x="2699156" y="1752866"/>
            <a:chExt cx="306076" cy="770829"/>
          </a:xfrm>
        </p:grpSpPr>
        <p:sp>
          <p:nvSpPr>
            <p:cNvPr id="74" name="Google Shape;74;p4"/>
            <p:cNvSpPr/>
            <p:nvPr/>
          </p:nvSpPr>
          <p:spPr>
            <a:xfrm>
              <a:off x="2699156" y="175286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2699156" y="183470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4"/>
            <p:cNvSpPr/>
            <p:nvPr/>
          </p:nvSpPr>
          <p:spPr>
            <a:xfrm>
              <a:off x="2699156" y="19165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4"/>
            <p:cNvSpPr/>
            <p:nvPr/>
          </p:nvSpPr>
          <p:spPr>
            <a:xfrm>
              <a:off x="2699156" y="199837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2699156" y="208020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2699156" y="216204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2699156" y="224388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2699156" y="232570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2699156" y="2407548"/>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2699156" y="248937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4" name="Google Shape;84;p4"/>
          <p:cNvSpPr/>
          <p:nvPr/>
        </p:nvSpPr>
        <p:spPr>
          <a:xfrm>
            <a:off x="10115229" y="304826"/>
            <a:ext cx="1733740" cy="1733740"/>
          </a:xfrm>
          <a:custGeom>
            <a:rect b="b" l="l" r="r" t="t"/>
            <a:pathLst>
              <a:path extrusionOk="0" h="720890" w="720890">
                <a:moveTo>
                  <a:pt x="0" y="360445"/>
                </a:moveTo>
                <a:cubicBezTo>
                  <a:pt x="0" y="161376"/>
                  <a:pt x="161373" y="0"/>
                  <a:pt x="360445" y="0"/>
                </a:cubicBezTo>
                <a:cubicBezTo>
                  <a:pt x="559508" y="0"/>
                  <a:pt x="720890" y="161376"/>
                  <a:pt x="720890" y="360445"/>
                </a:cubicBezTo>
                <a:cubicBezTo>
                  <a:pt x="720890" y="559508"/>
                  <a:pt x="559508" y="720890"/>
                  <a:pt x="360445" y="720890"/>
                </a:cubicBezTo>
                <a:cubicBezTo>
                  <a:pt x="161373" y="720890"/>
                  <a:pt x="0" y="559508"/>
                  <a:pt x="0" y="3604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240664" y="4816899"/>
            <a:ext cx="1434248" cy="1783495"/>
          </a:xfrm>
          <a:custGeom>
            <a:rect b="b" l="l" r="r" t="t"/>
            <a:pathLst>
              <a:path extrusionOk="0" h="741578" w="596361">
                <a:moveTo>
                  <a:pt x="0" y="0"/>
                </a:moveTo>
                <a:lnTo>
                  <a:pt x="596361" y="0"/>
                </a:lnTo>
                <a:lnTo>
                  <a:pt x="596361" y="741578"/>
                </a:lnTo>
                <a:lnTo>
                  <a:pt x="0" y="74157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127006" y="2489144"/>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flipH="1" rot="10800000">
            <a:off x="7658189" y="14459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4"/>
          <p:cNvSpPr txBox="1"/>
          <p:nvPr>
            <p:ph type="title"/>
          </p:nvPr>
        </p:nvSpPr>
        <p:spPr>
          <a:xfrm>
            <a:off x="6072725" y="1583975"/>
            <a:ext cx="5322600" cy="1324800"/>
          </a:xfrm>
          <a:prstGeom prst="rect">
            <a:avLst/>
          </a:prstGeom>
          <a:noFill/>
          <a:ln>
            <a:noFill/>
          </a:ln>
        </p:spPr>
        <p:txBody>
          <a:bodyPr anchorCtr="0" anchor="ctr" bIns="121900" lIns="121900" spcFirstLastPara="1" rIns="121900" wrap="square" tIns="121900">
            <a:noAutofit/>
          </a:bodyPr>
          <a:lstStyle>
            <a:lvl1pPr lvl="0" marR="0">
              <a:lnSpc>
                <a:spcPct val="100000"/>
              </a:lnSpc>
              <a:spcBef>
                <a:spcPts val="0"/>
              </a:spcBef>
              <a:spcAft>
                <a:spcPts val="0"/>
              </a:spcAft>
              <a:buClr>
                <a:schemeClr val="dk1"/>
              </a:buClr>
              <a:buSzPts val="7000"/>
              <a:buFont typeface="Aldrich"/>
              <a:buNone/>
              <a:defRPr sz="7000"/>
            </a:lvl1pPr>
            <a:lvl2pPr lvl="1">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89" name="Google Shape;89;p4"/>
          <p:cNvSpPr txBox="1"/>
          <p:nvPr>
            <p:ph idx="1" type="body"/>
          </p:nvPr>
        </p:nvSpPr>
        <p:spPr>
          <a:xfrm>
            <a:off x="6072700" y="2988275"/>
            <a:ext cx="5322600" cy="22359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SzPts val="1900"/>
              <a:buChar char="●"/>
              <a:defRPr/>
            </a:lvl1pPr>
            <a:lvl2pPr indent="-349250" lvl="1" marL="914400">
              <a:lnSpc>
                <a:spcPct val="115000"/>
              </a:lnSpc>
              <a:spcBef>
                <a:spcPts val="0"/>
              </a:spcBef>
              <a:spcAft>
                <a:spcPts val="0"/>
              </a:spcAft>
              <a:buSzPts val="1900"/>
              <a:buChar char="○"/>
              <a:defRPr/>
            </a:lvl2pPr>
            <a:lvl3pPr indent="-349250" lvl="2" marL="1371600">
              <a:lnSpc>
                <a:spcPct val="115000"/>
              </a:lnSpc>
              <a:spcBef>
                <a:spcPts val="2100"/>
              </a:spcBef>
              <a:spcAft>
                <a:spcPts val="0"/>
              </a:spcAft>
              <a:buSzPts val="1900"/>
              <a:buChar char="■"/>
              <a:defRPr/>
            </a:lvl3pPr>
            <a:lvl4pPr indent="-349250" lvl="3" marL="1828800">
              <a:lnSpc>
                <a:spcPct val="115000"/>
              </a:lnSpc>
              <a:spcBef>
                <a:spcPts val="2100"/>
              </a:spcBef>
              <a:spcAft>
                <a:spcPts val="0"/>
              </a:spcAft>
              <a:buSzPts val="1900"/>
              <a:buChar char="●"/>
              <a:defRPr/>
            </a:lvl4pPr>
            <a:lvl5pPr indent="-349250" lvl="4" marL="2286000">
              <a:lnSpc>
                <a:spcPct val="115000"/>
              </a:lnSpc>
              <a:spcBef>
                <a:spcPts val="2100"/>
              </a:spcBef>
              <a:spcAft>
                <a:spcPts val="0"/>
              </a:spcAft>
              <a:buSzPts val="1900"/>
              <a:buChar char="○"/>
              <a:defRPr/>
            </a:lvl5pPr>
            <a:lvl6pPr indent="-349250" lvl="5" marL="2743200">
              <a:lnSpc>
                <a:spcPct val="115000"/>
              </a:lnSpc>
              <a:spcBef>
                <a:spcPts val="2100"/>
              </a:spcBef>
              <a:spcAft>
                <a:spcPts val="0"/>
              </a:spcAft>
              <a:buSzPts val="1900"/>
              <a:buChar char="■"/>
              <a:defRPr/>
            </a:lvl6pPr>
            <a:lvl7pPr indent="-349250" lvl="6" marL="3200400">
              <a:lnSpc>
                <a:spcPct val="115000"/>
              </a:lnSpc>
              <a:spcBef>
                <a:spcPts val="2100"/>
              </a:spcBef>
              <a:spcAft>
                <a:spcPts val="0"/>
              </a:spcAft>
              <a:buSzPts val="1900"/>
              <a:buChar char="●"/>
              <a:defRPr/>
            </a:lvl7pPr>
            <a:lvl8pPr indent="-349250" lvl="7" marL="3657600">
              <a:lnSpc>
                <a:spcPct val="115000"/>
              </a:lnSpc>
              <a:spcBef>
                <a:spcPts val="2100"/>
              </a:spcBef>
              <a:spcAft>
                <a:spcPts val="0"/>
              </a:spcAft>
              <a:buSzPts val="1900"/>
              <a:buChar char="○"/>
              <a:defRPr/>
            </a:lvl8pPr>
            <a:lvl9pPr indent="-349250" lvl="8" marL="4114800">
              <a:lnSpc>
                <a:spcPct val="115000"/>
              </a:lnSpc>
              <a:spcBef>
                <a:spcPts val="2100"/>
              </a:spcBef>
              <a:spcAft>
                <a:spcPts val="2100"/>
              </a:spcAft>
              <a:buSzPts val="1900"/>
              <a:buChar char="■"/>
              <a:defRPr/>
            </a:lvl9pPr>
          </a:lstStyle>
          <a:p/>
        </p:txBody>
      </p:sp>
      <p:grpSp>
        <p:nvGrpSpPr>
          <p:cNvPr id="90" name="Google Shape;90;p4"/>
          <p:cNvGrpSpPr/>
          <p:nvPr/>
        </p:nvGrpSpPr>
        <p:grpSpPr>
          <a:xfrm>
            <a:off x="11" y="-4"/>
            <a:ext cx="1827298" cy="2832941"/>
            <a:chOff x="584502" y="627937"/>
            <a:chExt cx="759728" cy="1177840"/>
          </a:xfrm>
        </p:grpSpPr>
        <p:sp>
          <p:nvSpPr>
            <p:cNvPr id="91" name="Google Shape;91;p4"/>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4"/>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4"/>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4"/>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4"/>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4"/>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2" name="Google Shape;112;p4"/>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113" name="Google Shape;113;p4"/>
          <p:cNvSpPr/>
          <p:nvPr>
            <p:ph idx="2" type="pic"/>
          </p:nvPr>
        </p:nvSpPr>
        <p:spPr>
          <a:xfrm>
            <a:off x="1285875" y="1119150"/>
            <a:ext cx="4619700" cy="46197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14" name="Shape 114"/>
        <p:cNvGrpSpPr/>
        <p:nvPr/>
      </p:nvGrpSpPr>
      <p:grpSpPr>
        <a:xfrm>
          <a:off x="0" y="0"/>
          <a:ext cx="0" cy="0"/>
          <a:chOff x="0" y="0"/>
          <a:chExt cx="0" cy="0"/>
        </a:xfrm>
      </p:grpSpPr>
      <p:sp>
        <p:nvSpPr>
          <p:cNvPr id="115" name="Google Shape;115;p5"/>
          <p:cNvSpPr txBox="1"/>
          <p:nvPr>
            <p:ph type="title"/>
          </p:nvPr>
        </p:nvSpPr>
        <p:spPr>
          <a:xfrm>
            <a:off x="1243500" y="751875"/>
            <a:ext cx="9705000" cy="7635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6" name="Google Shape;116;p5"/>
          <p:cNvSpPr txBox="1"/>
          <p:nvPr>
            <p:ph idx="1" type="body"/>
          </p:nvPr>
        </p:nvSpPr>
        <p:spPr>
          <a:xfrm>
            <a:off x="1243500" y="2742368"/>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7" name="Google Shape;117;p5"/>
          <p:cNvSpPr txBox="1"/>
          <p:nvPr>
            <p:ph idx="2" type="body"/>
          </p:nvPr>
        </p:nvSpPr>
        <p:spPr>
          <a:xfrm>
            <a:off x="4669884" y="2742368"/>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8" name="Google Shape;118;p5"/>
          <p:cNvSpPr txBox="1"/>
          <p:nvPr>
            <p:ph idx="3" type="body"/>
          </p:nvPr>
        </p:nvSpPr>
        <p:spPr>
          <a:xfrm>
            <a:off x="1243500" y="4783425"/>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9" name="Google Shape;119;p5"/>
          <p:cNvSpPr txBox="1"/>
          <p:nvPr>
            <p:ph idx="4" type="body"/>
          </p:nvPr>
        </p:nvSpPr>
        <p:spPr>
          <a:xfrm>
            <a:off x="4669884" y="4783425"/>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20" name="Google Shape;120;p5"/>
          <p:cNvSpPr txBox="1"/>
          <p:nvPr>
            <p:ph idx="5" type="title"/>
          </p:nvPr>
        </p:nvSpPr>
        <p:spPr>
          <a:xfrm>
            <a:off x="1243500" y="2046599"/>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2"/>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1" name="Google Shape;121;p5"/>
          <p:cNvSpPr txBox="1"/>
          <p:nvPr>
            <p:ph idx="6" type="title"/>
          </p:nvPr>
        </p:nvSpPr>
        <p:spPr>
          <a:xfrm>
            <a:off x="4669897" y="2024099"/>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6"/>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2" name="Google Shape;122;p5"/>
          <p:cNvSpPr txBox="1"/>
          <p:nvPr>
            <p:ph idx="7" type="title"/>
          </p:nvPr>
        </p:nvSpPr>
        <p:spPr>
          <a:xfrm>
            <a:off x="1243500" y="4087656"/>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6"/>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3" name="Google Shape;123;p5"/>
          <p:cNvSpPr txBox="1"/>
          <p:nvPr>
            <p:ph idx="8" type="title"/>
          </p:nvPr>
        </p:nvSpPr>
        <p:spPr>
          <a:xfrm>
            <a:off x="4669884" y="4087656"/>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2"/>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4" name="Google Shape;124;p5"/>
          <p:cNvSpPr txBox="1"/>
          <p:nvPr>
            <p:ph idx="9" type="body"/>
          </p:nvPr>
        </p:nvSpPr>
        <p:spPr>
          <a:xfrm>
            <a:off x="8096268" y="2742368"/>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25" name="Google Shape;125;p5"/>
          <p:cNvSpPr txBox="1"/>
          <p:nvPr>
            <p:ph idx="13" type="body"/>
          </p:nvPr>
        </p:nvSpPr>
        <p:spPr>
          <a:xfrm>
            <a:off x="8096268" y="4783425"/>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26" name="Google Shape;126;p5"/>
          <p:cNvSpPr txBox="1"/>
          <p:nvPr>
            <p:ph idx="14" type="title"/>
          </p:nvPr>
        </p:nvSpPr>
        <p:spPr>
          <a:xfrm>
            <a:off x="8096268" y="2046599"/>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2"/>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7" name="Google Shape;127;p5"/>
          <p:cNvSpPr txBox="1"/>
          <p:nvPr>
            <p:ph idx="15" type="title"/>
          </p:nvPr>
        </p:nvSpPr>
        <p:spPr>
          <a:xfrm>
            <a:off x="8096268" y="4087656"/>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6"/>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8" name="Google Shape;128;p5"/>
          <p:cNvSpPr/>
          <p:nvPr/>
        </p:nvSpPr>
        <p:spPr>
          <a:xfrm>
            <a:off x="64" y="5660596"/>
            <a:ext cx="2419411" cy="2419431"/>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9" name="Google Shape;129;p5"/>
          <p:cNvGrpSpPr/>
          <p:nvPr/>
        </p:nvGrpSpPr>
        <p:grpSpPr>
          <a:xfrm>
            <a:off x="338378" y="354408"/>
            <a:ext cx="662961" cy="1669605"/>
            <a:chOff x="3749116" y="747756"/>
            <a:chExt cx="306076" cy="770824"/>
          </a:xfrm>
        </p:grpSpPr>
        <p:sp>
          <p:nvSpPr>
            <p:cNvPr id="130" name="Google Shape;130;p5"/>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0" name="Google Shape;140;p5"/>
          <p:cNvSpPr/>
          <p:nvPr/>
        </p:nvSpPr>
        <p:spPr>
          <a:xfrm>
            <a:off x="11188465" y="2281233"/>
            <a:ext cx="742584" cy="1736328"/>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flipH="1">
            <a:off x="8855925"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142" name="Google Shape;142;p5"/>
          <p:cNvSpPr/>
          <p:nvPr/>
        </p:nvSpPr>
        <p:spPr>
          <a:xfrm>
            <a:off x="127006" y="2717744"/>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flipH="1" rot="-5400000">
            <a:off x="8601764" y="175884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4" name="Google Shape;144;p5"/>
          <p:cNvGrpSpPr/>
          <p:nvPr/>
        </p:nvGrpSpPr>
        <p:grpSpPr>
          <a:xfrm rot="1825325">
            <a:off x="705167" y="5522461"/>
            <a:ext cx="1714581" cy="2251841"/>
            <a:chOff x="3749116" y="2023694"/>
            <a:chExt cx="791581" cy="1039621"/>
          </a:xfrm>
        </p:grpSpPr>
        <p:sp>
          <p:nvSpPr>
            <p:cNvPr id="145" name="Google Shape;145;p5"/>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54" name="Shape 154"/>
        <p:cNvGrpSpPr/>
        <p:nvPr/>
      </p:nvGrpSpPr>
      <p:grpSpPr>
        <a:xfrm>
          <a:off x="0" y="0"/>
          <a:ext cx="0" cy="0"/>
          <a:chOff x="0" y="0"/>
          <a:chExt cx="0" cy="0"/>
        </a:xfrm>
      </p:grpSpPr>
      <p:sp>
        <p:nvSpPr>
          <p:cNvPr id="155" name="Google Shape;155;p6"/>
          <p:cNvSpPr txBox="1"/>
          <p:nvPr>
            <p:ph type="title"/>
          </p:nvPr>
        </p:nvSpPr>
        <p:spPr>
          <a:xfrm>
            <a:off x="2215875" y="1398175"/>
            <a:ext cx="7794000" cy="7635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6" name="Google Shape;156;p6"/>
          <p:cNvSpPr txBox="1"/>
          <p:nvPr>
            <p:ph idx="1" type="body"/>
          </p:nvPr>
        </p:nvSpPr>
        <p:spPr>
          <a:xfrm>
            <a:off x="2215875" y="2522775"/>
            <a:ext cx="7794000" cy="30399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57" name="Google Shape;157;p6"/>
          <p:cNvGrpSpPr/>
          <p:nvPr/>
        </p:nvGrpSpPr>
        <p:grpSpPr>
          <a:xfrm>
            <a:off x="76205" y="4610173"/>
            <a:ext cx="1837349" cy="2366324"/>
            <a:chOff x="633183" y="5159256"/>
            <a:chExt cx="760555" cy="979520"/>
          </a:xfrm>
        </p:grpSpPr>
        <p:sp>
          <p:nvSpPr>
            <p:cNvPr id="158" name="Google Shape;158;p6"/>
            <p:cNvSpPr/>
            <p:nvPr/>
          </p:nvSpPr>
          <p:spPr>
            <a:xfrm>
              <a:off x="770003" y="5376195"/>
              <a:ext cx="195193" cy="762581"/>
            </a:xfrm>
            <a:custGeom>
              <a:rect b="b" l="l" r="r" t="t"/>
              <a:pathLst>
                <a:path extrusionOk="0" h="762581" w="195193">
                  <a:moveTo>
                    <a:pt x="35664" y="762581"/>
                  </a:moveTo>
                  <a:cubicBezTo>
                    <a:pt x="35664" y="762581"/>
                    <a:pt x="-12669" y="741359"/>
                    <a:pt x="3198" y="685724"/>
                  </a:cubicBezTo>
                  <a:cubicBezTo>
                    <a:pt x="24067" y="612563"/>
                    <a:pt x="121974" y="575863"/>
                    <a:pt x="163303" y="514169"/>
                  </a:cubicBezTo>
                  <a:cubicBezTo>
                    <a:pt x="211520" y="442198"/>
                    <a:pt x="196861" y="303438"/>
                    <a:pt x="172836" y="209331"/>
                  </a:cubicBezTo>
                  <a:cubicBezTo>
                    <a:pt x="144482" y="98270"/>
                    <a:pt x="50392" y="0"/>
                    <a:pt x="50392"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6"/>
            <p:cNvSpPr/>
            <p:nvPr/>
          </p:nvSpPr>
          <p:spPr>
            <a:xfrm>
              <a:off x="633183" y="5159256"/>
              <a:ext cx="253224" cy="245216"/>
            </a:xfrm>
            <a:custGeom>
              <a:rect b="b" l="l" r="r" t="t"/>
              <a:pathLst>
                <a:path extrusionOk="0" h="245216" w="253224">
                  <a:moveTo>
                    <a:pt x="209157" y="244067"/>
                  </a:moveTo>
                  <a:cubicBezTo>
                    <a:pt x="209157" y="244067"/>
                    <a:pt x="-35498" y="264755"/>
                    <a:pt x="4398" y="130576"/>
                  </a:cubicBezTo>
                  <a:cubicBezTo>
                    <a:pt x="19181" y="80865"/>
                    <a:pt x="68967" y="107088"/>
                    <a:pt x="68967" y="107088"/>
                  </a:cubicBezTo>
                  <a:cubicBezTo>
                    <a:pt x="68967" y="107088"/>
                    <a:pt x="42435" y="49061"/>
                    <a:pt x="71089" y="28259"/>
                  </a:cubicBezTo>
                  <a:cubicBezTo>
                    <a:pt x="113964" y="-2878"/>
                    <a:pt x="144911" y="38308"/>
                    <a:pt x="144911" y="38308"/>
                  </a:cubicBezTo>
                  <a:cubicBezTo>
                    <a:pt x="144911" y="38308"/>
                    <a:pt x="157188" y="-10613"/>
                    <a:pt x="207117" y="2113"/>
                  </a:cubicBezTo>
                  <a:cubicBezTo>
                    <a:pt x="309656" y="28259"/>
                    <a:pt x="209157" y="244067"/>
                    <a:pt x="209157" y="24406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943125" y="5328508"/>
              <a:ext cx="145218" cy="169006"/>
            </a:xfrm>
            <a:custGeom>
              <a:rect b="b" l="l" r="r" t="t"/>
              <a:pathLst>
                <a:path extrusionOk="0" h="169006" w="145218">
                  <a:moveTo>
                    <a:pt x="26215" y="169007"/>
                  </a:moveTo>
                  <a:cubicBezTo>
                    <a:pt x="26215" y="169007"/>
                    <a:pt x="-30242" y="26665"/>
                    <a:pt x="22548" y="4501"/>
                  </a:cubicBezTo>
                  <a:cubicBezTo>
                    <a:pt x="60496" y="-11444"/>
                    <a:pt x="66296" y="20103"/>
                    <a:pt x="66296" y="20103"/>
                  </a:cubicBezTo>
                  <a:cubicBezTo>
                    <a:pt x="66296" y="20103"/>
                    <a:pt x="82565" y="-1872"/>
                    <a:pt x="102796" y="5700"/>
                  </a:cubicBezTo>
                  <a:cubicBezTo>
                    <a:pt x="149192" y="23074"/>
                    <a:pt x="126390" y="65270"/>
                    <a:pt x="126390" y="65270"/>
                  </a:cubicBezTo>
                  <a:cubicBezTo>
                    <a:pt x="126390" y="65270"/>
                    <a:pt x="144144" y="68766"/>
                    <a:pt x="145182" y="89711"/>
                  </a:cubicBezTo>
                  <a:cubicBezTo>
                    <a:pt x="147602" y="138880"/>
                    <a:pt x="26215" y="169007"/>
                    <a:pt x="26215" y="16900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1033510" y="5577163"/>
              <a:ext cx="78914" cy="88220"/>
            </a:xfrm>
            <a:custGeom>
              <a:rect b="b" l="l" r="r" t="t"/>
              <a:pathLst>
                <a:path extrusionOk="0" h="88220" w="78914">
                  <a:moveTo>
                    <a:pt x="0" y="86287"/>
                  </a:moveTo>
                  <a:cubicBezTo>
                    <a:pt x="0" y="86287"/>
                    <a:pt x="4334" y="47397"/>
                    <a:pt x="24070" y="25822"/>
                  </a:cubicBezTo>
                  <a:cubicBezTo>
                    <a:pt x="43796" y="4248"/>
                    <a:pt x="78915" y="0"/>
                    <a:pt x="78915" y="0"/>
                  </a:cubicBezTo>
                  <a:cubicBezTo>
                    <a:pt x="78915" y="0"/>
                    <a:pt x="74562" y="52311"/>
                    <a:pt x="54835" y="73876"/>
                  </a:cubicBezTo>
                  <a:cubicBezTo>
                    <a:pt x="35100" y="95450"/>
                    <a:pt x="0" y="86287"/>
                    <a:pt x="0" y="8628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698078" y="5510104"/>
              <a:ext cx="210439" cy="263483"/>
            </a:xfrm>
            <a:custGeom>
              <a:rect b="b" l="l" r="r" t="t"/>
              <a:pathLst>
                <a:path extrusionOk="0" h="263483" w="210439">
                  <a:moveTo>
                    <a:pt x="182115" y="263484"/>
                  </a:moveTo>
                  <a:cubicBezTo>
                    <a:pt x="182115" y="263484"/>
                    <a:pt x="264861" y="24064"/>
                    <a:pt x="147494" y="699"/>
                  </a:cubicBezTo>
                  <a:cubicBezTo>
                    <a:pt x="123709" y="-4035"/>
                    <a:pt x="108842" y="16834"/>
                    <a:pt x="108842" y="16834"/>
                  </a:cubicBezTo>
                  <a:cubicBezTo>
                    <a:pt x="108842" y="16834"/>
                    <a:pt x="62838" y="-11636"/>
                    <a:pt x="31779" y="23797"/>
                  </a:cubicBezTo>
                  <a:cubicBezTo>
                    <a:pt x="4045" y="55439"/>
                    <a:pt x="32377" y="100416"/>
                    <a:pt x="32377" y="100416"/>
                  </a:cubicBezTo>
                  <a:cubicBezTo>
                    <a:pt x="32377" y="100416"/>
                    <a:pt x="15157" y="99187"/>
                    <a:pt x="6226" y="122180"/>
                  </a:cubicBezTo>
                  <a:cubicBezTo>
                    <a:pt x="-39552" y="240081"/>
                    <a:pt x="182115" y="263484"/>
                    <a:pt x="182115" y="26348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1038836" y="5679616"/>
              <a:ext cx="354902" cy="249934"/>
            </a:xfrm>
            <a:custGeom>
              <a:rect b="b" l="l" r="r" t="t"/>
              <a:pathLst>
                <a:path extrusionOk="0" h="249934" w="354902">
                  <a:moveTo>
                    <a:pt x="227" y="186050"/>
                  </a:moveTo>
                  <a:cubicBezTo>
                    <a:pt x="227" y="186050"/>
                    <a:pt x="-6212" y="100744"/>
                    <a:pt x="49509" y="59606"/>
                  </a:cubicBezTo>
                  <a:cubicBezTo>
                    <a:pt x="102211" y="20686"/>
                    <a:pt x="162285" y="47528"/>
                    <a:pt x="201909" y="33917"/>
                  </a:cubicBezTo>
                  <a:cubicBezTo>
                    <a:pt x="234904" y="22582"/>
                    <a:pt x="247763" y="-13575"/>
                    <a:pt x="276357" y="5418"/>
                  </a:cubicBezTo>
                  <a:cubicBezTo>
                    <a:pt x="308599" y="26840"/>
                    <a:pt x="294645" y="72769"/>
                    <a:pt x="294645" y="72769"/>
                  </a:cubicBezTo>
                  <a:cubicBezTo>
                    <a:pt x="294645" y="72769"/>
                    <a:pt x="344737" y="94791"/>
                    <a:pt x="353443" y="140473"/>
                  </a:cubicBezTo>
                  <a:cubicBezTo>
                    <a:pt x="365034" y="201252"/>
                    <a:pt x="305370" y="216597"/>
                    <a:pt x="252639" y="207662"/>
                  </a:cubicBezTo>
                  <a:cubicBezTo>
                    <a:pt x="205491" y="199671"/>
                    <a:pt x="182193" y="246200"/>
                    <a:pt x="136044" y="249744"/>
                  </a:cubicBezTo>
                  <a:cubicBezTo>
                    <a:pt x="80732" y="253982"/>
                    <a:pt x="227" y="186050"/>
                    <a:pt x="227" y="1860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700934" y="5265762"/>
              <a:ext cx="83717" cy="68275"/>
            </a:xfrm>
            <a:custGeom>
              <a:rect b="b" l="l" r="r" t="t"/>
              <a:pathLst>
                <a:path extrusionOk="0" h="68275" w="83717">
                  <a:moveTo>
                    <a:pt x="83717" y="68275"/>
                  </a:moveTo>
                  <a:cubicBezTo>
                    <a:pt x="83717" y="68275"/>
                    <a:pt x="63471" y="44682"/>
                    <a:pt x="42541" y="27613"/>
                  </a:cubicBezTo>
                  <a:cubicBezTo>
                    <a:pt x="21611" y="10544"/>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777056" y="5196315"/>
              <a:ext cx="26241" cy="138284"/>
            </a:xfrm>
            <a:custGeom>
              <a:rect b="b" l="l" r="r" t="t"/>
              <a:pathLst>
                <a:path extrusionOk="0" h="138284" w="26241">
                  <a:moveTo>
                    <a:pt x="0" y="0"/>
                  </a:moveTo>
                  <a:cubicBezTo>
                    <a:pt x="0" y="0"/>
                    <a:pt x="12355" y="23079"/>
                    <a:pt x="18916" y="57645"/>
                  </a:cubicBezTo>
                  <a:cubicBezTo>
                    <a:pt x="25476" y="92221"/>
                    <a:pt x="26241" y="138284"/>
                    <a:pt x="26241" y="13828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969063" y="5376195"/>
              <a:ext cx="27625" cy="120586"/>
            </a:xfrm>
            <a:custGeom>
              <a:rect b="b" l="l" r="r" t="t"/>
              <a:pathLst>
                <a:path extrusionOk="0" h="120586" w="27625">
                  <a:moveTo>
                    <a:pt x="0" y="120587"/>
                  </a:moveTo>
                  <a:cubicBezTo>
                    <a:pt x="0" y="120587"/>
                    <a:pt x="12792" y="89583"/>
                    <a:pt x="15488" y="80391"/>
                  </a:cubicBezTo>
                  <a:cubicBezTo>
                    <a:pt x="21479" y="59941"/>
                    <a:pt x="36138" y="20355"/>
                    <a:pt x="2095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981741" y="5401817"/>
              <a:ext cx="78714" cy="62874"/>
            </a:xfrm>
            <a:custGeom>
              <a:rect b="b" l="l" r="r" t="t"/>
              <a:pathLst>
                <a:path extrusionOk="0" h="62874" w="78714">
                  <a:moveTo>
                    <a:pt x="0" y="62875"/>
                  </a:moveTo>
                  <a:cubicBezTo>
                    <a:pt x="8915" y="29728"/>
                    <a:pt x="51768" y="29585"/>
                    <a:pt x="7871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1033567" y="5577582"/>
              <a:ext cx="76219" cy="85420"/>
            </a:xfrm>
            <a:custGeom>
              <a:rect b="b" l="l" r="r" t="t"/>
              <a:pathLst>
                <a:path extrusionOk="0" h="85420" w="76219">
                  <a:moveTo>
                    <a:pt x="0" y="85420"/>
                  </a:moveTo>
                  <a:cubicBezTo>
                    <a:pt x="0" y="85420"/>
                    <a:pt x="20345" y="69313"/>
                    <a:pt x="39395" y="47968"/>
                  </a:cubicBezTo>
                  <a:cubicBezTo>
                    <a:pt x="58455" y="26613"/>
                    <a:pt x="76219" y="0"/>
                    <a:pt x="7621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6"/>
            <p:cNvSpPr/>
            <p:nvPr/>
          </p:nvSpPr>
          <p:spPr>
            <a:xfrm>
              <a:off x="1039053" y="5721715"/>
              <a:ext cx="249735" cy="143789"/>
            </a:xfrm>
            <a:custGeom>
              <a:rect b="b" l="l" r="r" t="t"/>
              <a:pathLst>
                <a:path extrusionOk="0" h="143789" w="249735">
                  <a:moveTo>
                    <a:pt x="0" y="143789"/>
                  </a:moveTo>
                  <a:cubicBezTo>
                    <a:pt x="0" y="143789"/>
                    <a:pt x="33099" y="43367"/>
                    <a:pt x="99403" y="43691"/>
                  </a:cubicBezTo>
                  <a:cubicBezTo>
                    <a:pt x="246450" y="44396"/>
                    <a:pt x="249736" y="0"/>
                    <a:pt x="249736"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1040882" y="5787501"/>
              <a:ext cx="289855" cy="75545"/>
            </a:xfrm>
            <a:custGeom>
              <a:rect b="b" l="l" r="r" t="t"/>
              <a:pathLst>
                <a:path extrusionOk="0" h="75545" w="289855">
                  <a:moveTo>
                    <a:pt x="0" y="75545"/>
                  </a:moveTo>
                  <a:cubicBezTo>
                    <a:pt x="47025" y="70735"/>
                    <a:pt x="134360" y="24615"/>
                    <a:pt x="175403" y="6108"/>
                  </a:cubicBezTo>
                  <a:cubicBezTo>
                    <a:pt x="208236" y="-8704"/>
                    <a:pt x="289855" y="8080"/>
                    <a:pt x="289855" y="808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1041158" y="5837418"/>
              <a:ext cx="306485" cy="50773"/>
            </a:xfrm>
            <a:custGeom>
              <a:rect b="b" l="l" r="r" t="t"/>
              <a:pathLst>
                <a:path extrusionOk="0" h="50773" w="306485">
                  <a:moveTo>
                    <a:pt x="0" y="25591"/>
                  </a:moveTo>
                  <a:cubicBezTo>
                    <a:pt x="0" y="25591"/>
                    <a:pt x="119167" y="82226"/>
                    <a:pt x="180670" y="25629"/>
                  </a:cubicBezTo>
                  <a:cubicBezTo>
                    <a:pt x="239249" y="-28273"/>
                    <a:pt x="306486" y="19590"/>
                    <a:pt x="306486" y="1959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802565" y="5546045"/>
              <a:ext cx="72141" cy="197005"/>
            </a:xfrm>
            <a:custGeom>
              <a:rect b="b" l="l" r="r" t="t"/>
              <a:pathLst>
                <a:path extrusionOk="0" h="197005" w="72141">
                  <a:moveTo>
                    <a:pt x="4892" y="0"/>
                  </a:moveTo>
                  <a:cubicBezTo>
                    <a:pt x="4892" y="0"/>
                    <a:pt x="-21643" y="78210"/>
                    <a:pt x="48885" y="133569"/>
                  </a:cubicBezTo>
                  <a:cubicBezTo>
                    <a:pt x="87387" y="163792"/>
                    <a:pt x="66468" y="197005"/>
                    <a:pt x="66468" y="197005"/>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740493" y="5619750"/>
              <a:ext cx="110956" cy="122891"/>
            </a:xfrm>
            <a:custGeom>
              <a:rect b="b" l="l" r="r" t="t"/>
              <a:pathLst>
                <a:path extrusionOk="0" h="122891" w="110956">
                  <a:moveTo>
                    <a:pt x="0" y="0"/>
                  </a:moveTo>
                  <a:cubicBezTo>
                    <a:pt x="0" y="0"/>
                    <a:pt x="6303" y="22193"/>
                    <a:pt x="26840" y="43482"/>
                  </a:cubicBezTo>
                  <a:cubicBezTo>
                    <a:pt x="47379" y="64770"/>
                    <a:pt x="62944" y="61846"/>
                    <a:pt x="83973" y="81696"/>
                  </a:cubicBezTo>
                  <a:cubicBezTo>
                    <a:pt x="105003" y="101546"/>
                    <a:pt x="110957" y="122891"/>
                    <a:pt x="110957" y="12289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932279" y="5862654"/>
              <a:ext cx="110651" cy="29206"/>
            </a:xfrm>
            <a:custGeom>
              <a:rect b="b" l="l" r="r" t="t"/>
              <a:pathLst>
                <a:path extrusionOk="0" h="29206" w="110651">
                  <a:moveTo>
                    <a:pt x="110651" y="1136"/>
                  </a:moveTo>
                  <a:cubicBezTo>
                    <a:pt x="110651" y="1136"/>
                    <a:pt x="50596" y="-8646"/>
                    <a:pt x="0" y="2920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6"/>
            <p:cNvSpPr/>
            <p:nvPr/>
          </p:nvSpPr>
          <p:spPr>
            <a:xfrm>
              <a:off x="964787" y="5662326"/>
              <a:ext cx="69608" cy="69252"/>
            </a:xfrm>
            <a:custGeom>
              <a:rect b="b" l="l" r="r" t="t"/>
              <a:pathLst>
                <a:path extrusionOk="0" h="69252" w="69608">
                  <a:moveTo>
                    <a:pt x="69609" y="0"/>
                  </a:moveTo>
                  <a:cubicBezTo>
                    <a:pt x="35643" y="71257"/>
                    <a:pt x="0" y="69247"/>
                    <a:pt x="0" y="69247"/>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6"/>
            <p:cNvSpPr/>
            <p:nvPr/>
          </p:nvSpPr>
          <p:spPr>
            <a:xfrm>
              <a:off x="942344" y="5497439"/>
              <a:ext cx="27281" cy="86220"/>
            </a:xfrm>
            <a:custGeom>
              <a:rect b="b" l="l" r="r" t="t"/>
              <a:pathLst>
                <a:path extrusionOk="0" h="86220" w="27281">
                  <a:moveTo>
                    <a:pt x="27281" y="0"/>
                  </a:moveTo>
                  <a:cubicBezTo>
                    <a:pt x="780" y="35376"/>
                    <a:pt x="0" y="86220"/>
                    <a:pt x="0" y="86220"/>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880298" y="5773273"/>
              <a:ext cx="43565" cy="129664"/>
            </a:xfrm>
            <a:custGeom>
              <a:rect b="b" l="l" r="r" t="t"/>
              <a:pathLst>
                <a:path extrusionOk="0" h="129664" w="43565">
                  <a:moveTo>
                    <a:pt x="0" y="0"/>
                  </a:moveTo>
                  <a:cubicBezTo>
                    <a:pt x="42838" y="31309"/>
                    <a:pt x="43565" y="129664"/>
                    <a:pt x="43565" y="129664"/>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8" name="Google Shape;178;p6"/>
          <p:cNvGrpSpPr/>
          <p:nvPr/>
        </p:nvGrpSpPr>
        <p:grpSpPr>
          <a:xfrm>
            <a:off x="9970540" y="5801887"/>
            <a:ext cx="1863159" cy="741904"/>
            <a:chOff x="2313536" y="3756612"/>
            <a:chExt cx="771239" cy="307105"/>
          </a:xfrm>
        </p:grpSpPr>
        <p:sp>
          <p:nvSpPr>
            <p:cNvPr id="179" name="Google Shape;179;p6"/>
            <p:cNvSpPr/>
            <p:nvPr/>
          </p:nvSpPr>
          <p:spPr>
            <a:xfrm>
              <a:off x="3050047" y="3757593"/>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6"/>
            <p:cNvSpPr/>
            <p:nvPr/>
          </p:nvSpPr>
          <p:spPr>
            <a:xfrm>
              <a:off x="2968218" y="3757488"/>
              <a:ext cx="34718" cy="306114"/>
            </a:xfrm>
            <a:custGeom>
              <a:rect b="b" l="l" r="r" t="t"/>
              <a:pathLst>
                <a:path extrusionOk="0" h="306114" w="34718">
                  <a:moveTo>
                    <a:pt x="34719" y="38"/>
                  </a:moveTo>
                  <a:lnTo>
                    <a:pt x="34309" y="306114"/>
                  </a:lnTo>
                  <a:lnTo>
                    <a:pt x="0" y="306076"/>
                  </a:lnTo>
                  <a:lnTo>
                    <a:pt x="410" y="0"/>
                  </a:lnTo>
                  <a:lnTo>
                    <a:pt x="34719" y="3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6"/>
            <p:cNvSpPr/>
            <p:nvPr/>
          </p:nvSpPr>
          <p:spPr>
            <a:xfrm>
              <a:off x="2886379" y="3757374"/>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2804550" y="3757269"/>
              <a:ext cx="34718" cy="306114"/>
            </a:xfrm>
            <a:custGeom>
              <a:rect b="b" l="l" r="r" t="t"/>
              <a:pathLst>
                <a:path extrusionOk="0" h="306114" w="34718">
                  <a:moveTo>
                    <a:pt x="34719" y="38"/>
                  </a:moveTo>
                  <a:lnTo>
                    <a:pt x="34309" y="306114"/>
                  </a:lnTo>
                  <a:lnTo>
                    <a:pt x="0" y="306076"/>
                  </a:lnTo>
                  <a:lnTo>
                    <a:pt x="410" y="0"/>
                  </a:lnTo>
                  <a:lnTo>
                    <a:pt x="34719" y="3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6"/>
            <p:cNvSpPr/>
            <p:nvPr/>
          </p:nvSpPr>
          <p:spPr>
            <a:xfrm>
              <a:off x="2722711" y="3757155"/>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2640872" y="3757050"/>
              <a:ext cx="34728" cy="306114"/>
            </a:xfrm>
            <a:custGeom>
              <a:rect b="b" l="l" r="r" t="t"/>
              <a:pathLst>
                <a:path extrusionOk="0" h="306114" w="34728">
                  <a:moveTo>
                    <a:pt x="34728" y="48"/>
                  </a:moveTo>
                  <a:lnTo>
                    <a:pt x="34319" y="30611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2559043" y="3756936"/>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6"/>
            <p:cNvSpPr/>
            <p:nvPr/>
          </p:nvSpPr>
          <p:spPr>
            <a:xfrm>
              <a:off x="2477204" y="3756831"/>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2395375" y="3756717"/>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2313536" y="3756612"/>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9" name="Google Shape;189;p6"/>
          <p:cNvSpPr/>
          <p:nvPr/>
        </p:nvSpPr>
        <p:spPr>
          <a:xfrm>
            <a:off x="-800100" y="327048"/>
            <a:ext cx="2440645" cy="2440645"/>
          </a:xfrm>
          <a:custGeom>
            <a:rect b="b" l="l" r="r" t="t"/>
            <a:pathLst>
              <a:path extrusionOk="0" h="1229544" w="1229544">
                <a:moveTo>
                  <a:pt x="0" y="614772"/>
                </a:moveTo>
                <a:cubicBezTo>
                  <a:pt x="0" y="275244"/>
                  <a:pt x="275243" y="0"/>
                  <a:pt x="614772" y="0"/>
                </a:cubicBezTo>
                <a:cubicBezTo>
                  <a:pt x="954300" y="0"/>
                  <a:pt x="1229544" y="275244"/>
                  <a:pt x="1229544" y="614772"/>
                </a:cubicBezTo>
                <a:cubicBezTo>
                  <a:pt x="1229544" y="954300"/>
                  <a:pt x="954300" y="1229544"/>
                  <a:pt x="614772" y="1229544"/>
                </a:cubicBezTo>
                <a:cubicBezTo>
                  <a:pt x="275243" y="1229544"/>
                  <a:pt x="0" y="954300"/>
                  <a:pt x="0" y="6147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10111485" y="405464"/>
            <a:ext cx="1729447" cy="1037774"/>
          </a:xfrm>
          <a:custGeom>
            <a:rect b="b" l="l" r="r" t="t"/>
            <a:pathLst>
              <a:path extrusionOk="0" h="429720" w="716127">
                <a:moveTo>
                  <a:pt x="0" y="0"/>
                </a:moveTo>
                <a:lnTo>
                  <a:pt x="716128" y="0"/>
                </a:lnTo>
                <a:lnTo>
                  <a:pt x="716128" y="429720"/>
                </a:lnTo>
                <a:lnTo>
                  <a:pt x="0" y="42972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192" name="Google Shape;192;p6"/>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flipH="1" rot="10800000">
            <a:off x="7606864" y="449426"/>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94" name="Shape 194"/>
        <p:cNvGrpSpPr/>
        <p:nvPr/>
      </p:nvGrpSpPr>
      <p:grpSpPr>
        <a:xfrm>
          <a:off x="0" y="0"/>
          <a:ext cx="0" cy="0"/>
          <a:chOff x="0" y="0"/>
          <a:chExt cx="0" cy="0"/>
        </a:xfrm>
      </p:grpSpPr>
      <p:sp>
        <p:nvSpPr>
          <p:cNvPr id="195" name="Google Shape;195;p7"/>
          <p:cNvSpPr txBox="1"/>
          <p:nvPr>
            <p:ph type="title"/>
          </p:nvPr>
        </p:nvSpPr>
        <p:spPr>
          <a:xfrm>
            <a:off x="2401350" y="2774050"/>
            <a:ext cx="7389300" cy="2066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96" name="Google Shape;196;p7"/>
          <p:cNvSpPr txBox="1"/>
          <p:nvPr>
            <p:ph idx="1" type="body"/>
          </p:nvPr>
        </p:nvSpPr>
        <p:spPr>
          <a:xfrm>
            <a:off x="2401350" y="4857700"/>
            <a:ext cx="7389300" cy="763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97" name="Google Shape;197;p7"/>
          <p:cNvGrpSpPr/>
          <p:nvPr/>
        </p:nvGrpSpPr>
        <p:grpSpPr>
          <a:xfrm>
            <a:off x="10122621" y="304758"/>
            <a:ext cx="1739893" cy="692831"/>
            <a:chOff x="7338164" y="616032"/>
            <a:chExt cx="771229" cy="307106"/>
          </a:xfrm>
        </p:grpSpPr>
        <p:sp>
          <p:nvSpPr>
            <p:cNvPr id="198" name="Google Shape;198;p7"/>
            <p:cNvSpPr/>
            <p:nvPr/>
          </p:nvSpPr>
          <p:spPr>
            <a:xfrm>
              <a:off x="8074675" y="617017"/>
              <a:ext cx="34718" cy="306121"/>
            </a:xfrm>
            <a:custGeom>
              <a:rect b="b" l="l" r="r" t="t"/>
              <a:pathLst>
                <a:path extrusionOk="0" h="306121" w="34718">
                  <a:moveTo>
                    <a:pt x="34719" y="46"/>
                  </a:moveTo>
                  <a:lnTo>
                    <a:pt x="34309" y="306121"/>
                  </a:lnTo>
                  <a:lnTo>
                    <a:pt x="0" y="306075"/>
                  </a:lnTo>
                  <a:lnTo>
                    <a:pt x="410"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7992837" y="616907"/>
              <a:ext cx="34728" cy="306122"/>
            </a:xfrm>
            <a:custGeom>
              <a:rect b="b" l="l" r="r" t="t"/>
              <a:pathLst>
                <a:path extrusionOk="0" h="306122" w="34728">
                  <a:moveTo>
                    <a:pt x="34728" y="46"/>
                  </a:moveTo>
                  <a:lnTo>
                    <a:pt x="34318" y="306122"/>
                  </a:lnTo>
                  <a:lnTo>
                    <a:pt x="0" y="306076"/>
                  </a:lnTo>
                  <a:lnTo>
                    <a:pt x="409" y="0"/>
                  </a:lnTo>
                  <a:lnTo>
                    <a:pt x="3472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7911007" y="616798"/>
              <a:ext cx="34718" cy="306122"/>
            </a:xfrm>
            <a:custGeom>
              <a:rect b="b" l="l" r="r" t="t"/>
              <a:pathLst>
                <a:path extrusionOk="0" h="306122" w="34718">
                  <a:moveTo>
                    <a:pt x="34719" y="46"/>
                  </a:moveTo>
                  <a:lnTo>
                    <a:pt x="34309" y="306122"/>
                  </a:lnTo>
                  <a:lnTo>
                    <a:pt x="0" y="306076"/>
                  </a:lnTo>
                  <a:lnTo>
                    <a:pt x="409"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7829169" y="616688"/>
              <a:ext cx="34728" cy="306122"/>
            </a:xfrm>
            <a:custGeom>
              <a:rect b="b" l="l" r="r" t="t"/>
              <a:pathLst>
                <a:path extrusionOk="0" h="306122" w="34728">
                  <a:moveTo>
                    <a:pt x="34728" y="46"/>
                  </a:moveTo>
                  <a:lnTo>
                    <a:pt x="34318" y="306122"/>
                  </a:lnTo>
                  <a:lnTo>
                    <a:pt x="0" y="306076"/>
                  </a:lnTo>
                  <a:lnTo>
                    <a:pt x="409" y="0"/>
                  </a:lnTo>
                  <a:lnTo>
                    <a:pt x="3472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7747339" y="616578"/>
              <a:ext cx="34718" cy="306122"/>
            </a:xfrm>
            <a:custGeom>
              <a:rect b="b" l="l" r="r" t="t"/>
              <a:pathLst>
                <a:path extrusionOk="0" h="306122" w="34718">
                  <a:moveTo>
                    <a:pt x="34718" y="46"/>
                  </a:moveTo>
                  <a:lnTo>
                    <a:pt x="34309" y="306122"/>
                  </a:lnTo>
                  <a:lnTo>
                    <a:pt x="0" y="306076"/>
                  </a:lnTo>
                  <a:lnTo>
                    <a:pt x="409" y="0"/>
                  </a:lnTo>
                  <a:lnTo>
                    <a:pt x="3471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7"/>
            <p:cNvSpPr/>
            <p:nvPr/>
          </p:nvSpPr>
          <p:spPr>
            <a:xfrm>
              <a:off x="7665500" y="616469"/>
              <a:ext cx="34718" cy="306122"/>
            </a:xfrm>
            <a:custGeom>
              <a:rect b="b" l="l" r="r" t="t"/>
              <a:pathLst>
                <a:path extrusionOk="0" h="306122" w="34718">
                  <a:moveTo>
                    <a:pt x="34719" y="47"/>
                  </a:moveTo>
                  <a:lnTo>
                    <a:pt x="34319" y="306122"/>
                  </a:lnTo>
                  <a:lnTo>
                    <a:pt x="0" y="306076"/>
                  </a:lnTo>
                  <a:lnTo>
                    <a:pt x="410" y="0"/>
                  </a:lnTo>
                  <a:lnTo>
                    <a:pt x="34719" y="4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7583671" y="616360"/>
              <a:ext cx="34718" cy="306122"/>
            </a:xfrm>
            <a:custGeom>
              <a:rect b="b" l="l" r="r" t="t"/>
              <a:pathLst>
                <a:path extrusionOk="0" h="306122" w="34718">
                  <a:moveTo>
                    <a:pt x="34719" y="46"/>
                  </a:moveTo>
                  <a:lnTo>
                    <a:pt x="34310" y="306122"/>
                  </a:lnTo>
                  <a:lnTo>
                    <a:pt x="0" y="306075"/>
                  </a:lnTo>
                  <a:lnTo>
                    <a:pt x="401"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7501832" y="616251"/>
              <a:ext cx="34718" cy="306122"/>
            </a:xfrm>
            <a:custGeom>
              <a:rect b="b" l="l" r="r" t="t"/>
              <a:pathLst>
                <a:path extrusionOk="0" h="306122" w="34718">
                  <a:moveTo>
                    <a:pt x="34719" y="46"/>
                  </a:moveTo>
                  <a:lnTo>
                    <a:pt x="34309" y="306122"/>
                  </a:lnTo>
                  <a:lnTo>
                    <a:pt x="0" y="306076"/>
                  </a:lnTo>
                  <a:lnTo>
                    <a:pt x="410"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7419994" y="616141"/>
              <a:ext cx="34728" cy="306122"/>
            </a:xfrm>
            <a:custGeom>
              <a:rect b="b" l="l" r="r" t="t"/>
              <a:pathLst>
                <a:path extrusionOk="0" h="306122" w="34728">
                  <a:moveTo>
                    <a:pt x="34728" y="46"/>
                  </a:moveTo>
                  <a:lnTo>
                    <a:pt x="34318" y="306122"/>
                  </a:lnTo>
                  <a:lnTo>
                    <a:pt x="0" y="306076"/>
                  </a:lnTo>
                  <a:lnTo>
                    <a:pt x="409" y="0"/>
                  </a:lnTo>
                  <a:lnTo>
                    <a:pt x="3472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7338164" y="616032"/>
              <a:ext cx="34718" cy="306122"/>
            </a:xfrm>
            <a:custGeom>
              <a:rect b="b" l="l" r="r" t="t"/>
              <a:pathLst>
                <a:path extrusionOk="0" h="306122" w="34718">
                  <a:moveTo>
                    <a:pt x="34719" y="46"/>
                  </a:moveTo>
                  <a:lnTo>
                    <a:pt x="34309" y="306122"/>
                  </a:lnTo>
                  <a:lnTo>
                    <a:pt x="0" y="306076"/>
                  </a:lnTo>
                  <a:lnTo>
                    <a:pt x="409"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8" name="Google Shape;208;p7"/>
          <p:cNvSpPr/>
          <p:nvPr/>
        </p:nvSpPr>
        <p:spPr>
          <a:xfrm>
            <a:off x="254714" y="4158488"/>
            <a:ext cx="798518" cy="2377645"/>
          </a:xfrm>
          <a:custGeom>
            <a:rect b="b" l="l" r="r" t="t"/>
            <a:pathLst>
              <a:path extrusionOk="0" h="1054388" w="354110">
                <a:moveTo>
                  <a:pt x="0" y="0"/>
                </a:moveTo>
                <a:lnTo>
                  <a:pt x="354111" y="0"/>
                </a:lnTo>
                <a:lnTo>
                  <a:pt x="354111" y="1054389"/>
                </a:lnTo>
                <a:lnTo>
                  <a:pt x="0" y="10543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10952993" y="5034788"/>
            <a:ext cx="2005417" cy="2005417"/>
          </a:xfrm>
          <a:custGeom>
            <a:rect b="b" l="l" r="r" t="t"/>
            <a:pathLst>
              <a:path extrusionOk="0" h="889320" w="889320">
                <a:moveTo>
                  <a:pt x="0" y="444665"/>
                </a:moveTo>
                <a:cubicBezTo>
                  <a:pt x="0" y="199082"/>
                  <a:pt x="199082" y="0"/>
                  <a:pt x="444665" y="0"/>
                </a:cubicBezTo>
                <a:cubicBezTo>
                  <a:pt x="690239" y="0"/>
                  <a:pt x="889321" y="199082"/>
                  <a:pt x="889321" y="444665"/>
                </a:cubicBezTo>
                <a:cubicBezTo>
                  <a:pt x="889321" y="690239"/>
                  <a:pt x="690239" y="889321"/>
                  <a:pt x="444665" y="889321"/>
                </a:cubicBezTo>
                <a:cubicBezTo>
                  <a:pt x="199082" y="889321"/>
                  <a:pt x="0" y="690239"/>
                  <a:pt x="0" y="4446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flipH="1" rot="10800000">
            <a:off x="165375" y="1762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11" name="Google Shape;211;p7"/>
          <p:cNvSpPr/>
          <p:nvPr/>
        </p:nvSpPr>
        <p:spPr>
          <a:xfrm flipH="1" rot="10800000">
            <a:off x="310281" y="2263367"/>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flipH="1" rot="-5400000">
            <a:off x="8787214" y="418208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3" name="Google Shape;213;p7"/>
          <p:cNvGrpSpPr/>
          <p:nvPr/>
        </p:nvGrpSpPr>
        <p:grpSpPr>
          <a:xfrm>
            <a:off x="10238544" y="4056905"/>
            <a:ext cx="1564615" cy="3116330"/>
            <a:chOff x="8417270" y="1713833"/>
            <a:chExt cx="693535" cy="1381352"/>
          </a:xfrm>
        </p:grpSpPr>
        <p:sp>
          <p:nvSpPr>
            <p:cNvPr id="214" name="Google Shape;214;p7"/>
            <p:cNvSpPr/>
            <p:nvPr/>
          </p:nvSpPr>
          <p:spPr>
            <a:xfrm>
              <a:off x="8460434" y="2740853"/>
              <a:ext cx="314827" cy="158819"/>
            </a:xfrm>
            <a:custGeom>
              <a:rect b="b" l="l" r="r" t="t"/>
              <a:pathLst>
                <a:path extrusionOk="0" h="158819" w="314827">
                  <a:moveTo>
                    <a:pt x="314796" y="124200"/>
                  </a:moveTo>
                  <a:cubicBezTo>
                    <a:pt x="314796" y="124200"/>
                    <a:pt x="239148" y="156280"/>
                    <a:pt x="222079" y="157614"/>
                  </a:cubicBezTo>
                  <a:cubicBezTo>
                    <a:pt x="158843" y="162548"/>
                    <a:pt x="93587" y="153423"/>
                    <a:pt x="45086" y="109893"/>
                  </a:cubicBezTo>
                  <a:cubicBezTo>
                    <a:pt x="27446" y="94063"/>
                    <a:pt x="509" y="67745"/>
                    <a:pt x="4" y="41390"/>
                  </a:cubicBezTo>
                  <a:cubicBezTo>
                    <a:pt x="-387" y="20701"/>
                    <a:pt x="29722" y="12338"/>
                    <a:pt x="45553" y="12262"/>
                  </a:cubicBezTo>
                  <a:cubicBezTo>
                    <a:pt x="79071" y="12100"/>
                    <a:pt x="107560" y="32760"/>
                    <a:pt x="142336" y="29226"/>
                  </a:cubicBezTo>
                  <a:cubicBezTo>
                    <a:pt x="187599" y="24645"/>
                    <a:pt x="218288" y="-15865"/>
                    <a:pt x="266828" y="6890"/>
                  </a:cubicBezTo>
                  <a:cubicBezTo>
                    <a:pt x="305109" y="24835"/>
                    <a:pt x="315034" y="68231"/>
                    <a:pt x="314824" y="106988"/>
                  </a:cubicBezTo>
                  <a:cubicBezTo>
                    <a:pt x="314776" y="115142"/>
                    <a:pt x="314796" y="124200"/>
                    <a:pt x="314796" y="12420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8417270" y="2476312"/>
              <a:ext cx="253819" cy="208037"/>
            </a:xfrm>
            <a:custGeom>
              <a:rect b="b" l="l" r="r" t="t"/>
              <a:pathLst>
                <a:path extrusionOk="0" h="208037" w="253819">
                  <a:moveTo>
                    <a:pt x="253766" y="146920"/>
                  </a:moveTo>
                  <a:cubicBezTo>
                    <a:pt x="253766" y="146920"/>
                    <a:pt x="242869" y="160236"/>
                    <a:pt x="239907" y="163456"/>
                  </a:cubicBezTo>
                  <a:cubicBezTo>
                    <a:pt x="223248" y="181534"/>
                    <a:pt x="205369" y="193916"/>
                    <a:pt x="181710" y="202099"/>
                  </a:cubicBezTo>
                  <a:cubicBezTo>
                    <a:pt x="111481" y="226387"/>
                    <a:pt x="-20963" y="174095"/>
                    <a:pt x="2821" y="83274"/>
                  </a:cubicBezTo>
                  <a:cubicBezTo>
                    <a:pt x="23357" y="4884"/>
                    <a:pt x="117397" y="-21377"/>
                    <a:pt x="183824" y="18304"/>
                  </a:cubicBezTo>
                  <a:cubicBezTo>
                    <a:pt x="209236" y="33487"/>
                    <a:pt x="245632" y="65462"/>
                    <a:pt x="250918" y="95752"/>
                  </a:cubicBezTo>
                  <a:cubicBezTo>
                    <a:pt x="252880" y="107001"/>
                    <a:pt x="254356" y="119260"/>
                    <a:pt x="253633" y="130566"/>
                  </a:cubicBezTo>
                  <a:cubicBezTo>
                    <a:pt x="253423" y="133843"/>
                    <a:pt x="253766" y="146920"/>
                    <a:pt x="253766" y="14692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7"/>
            <p:cNvSpPr/>
            <p:nvPr/>
          </p:nvSpPr>
          <p:spPr>
            <a:xfrm>
              <a:off x="8502469" y="2138281"/>
              <a:ext cx="151179" cy="212278"/>
            </a:xfrm>
            <a:custGeom>
              <a:rect b="b" l="l" r="r" t="t"/>
              <a:pathLst>
                <a:path extrusionOk="0" h="212278" w="151179">
                  <a:moveTo>
                    <a:pt x="151173" y="212279"/>
                  </a:moveTo>
                  <a:cubicBezTo>
                    <a:pt x="91918" y="197239"/>
                    <a:pt x="36150" y="149452"/>
                    <a:pt x="6927" y="97550"/>
                  </a:cubicBezTo>
                  <a:cubicBezTo>
                    <a:pt x="-7408" y="72099"/>
                    <a:pt x="993" y="21893"/>
                    <a:pt x="27624" y="6891"/>
                  </a:cubicBezTo>
                  <a:cubicBezTo>
                    <a:pt x="42370" y="-1405"/>
                    <a:pt x="57372" y="-548"/>
                    <a:pt x="73459" y="1033"/>
                  </a:cubicBezTo>
                  <a:cubicBezTo>
                    <a:pt x="142115" y="7815"/>
                    <a:pt x="148487" y="76062"/>
                    <a:pt x="144744" y="132021"/>
                  </a:cubicBezTo>
                  <a:cubicBezTo>
                    <a:pt x="143506" y="150614"/>
                    <a:pt x="147954" y="187333"/>
                    <a:pt x="147954" y="187333"/>
                  </a:cubicBezTo>
                  <a:cubicBezTo>
                    <a:pt x="147954" y="187333"/>
                    <a:pt x="151336" y="212317"/>
                    <a:pt x="151173" y="2122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8536828" y="1945554"/>
              <a:ext cx="122672" cy="167787"/>
            </a:xfrm>
            <a:custGeom>
              <a:rect b="b" l="l" r="r" t="t"/>
              <a:pathLst>
                <a:path extrusionOk="0" h="167787" w="122672">
                  <a:moveTo>
                    <a:pt x="92736" y="163805"/>
                  </a:moveTo>
                  <a:cubicBezTo>
                    <a:pt x="92736" y="163805"/>
                    <a:pt x="89964" y="167158"/>
                    <a:pt x="87992" y="167634"/>
                  </a:cubicBezTo>
                  <a:cubicBezTo>
                    <a:pt x="80524" y="169415"/>
                    <a:pt x="60713" y="155175"/>
                    <a:pt x="55160" y="150956"/>
                  </a:cubicBezTo>
                  <a:cubicBezTo>
                    <a:pt x="27251" y="129724"/>
                    <a:pt x="3277" y="98568"/>
                    <a:pt x="305" y="62459"/>
                  </a:cubicBezTo>
                  <a:cubicBezTo>
                    <a:pt x="-1267" y="43333"/>
                    <a:pt x="2772" y="13081"/>
                    <a:pt x="23470" y="4899"/>
                  </a:cubicBezTo>
                  <a:cubicBezTo>
                    <a:pt x="70647" y="-13760"/>
                    <a:pt x="121615" y="23406"/>
                    <a:pt x="122654" y="73632"/>
                  </a:cubicBezTo>
                  <a:cubicBezTo>
                    <a:pt x="123111" y="95882"/>
                    <a:pt x="115129" y="123143"/>
                    <a:pt x="105280" y="143012"/>
                  </a:cubicBezTo>
                  <a:cubicBezTo>
                    <a:pt x="104108" y="145383"/>
                    <a:pt x="92736" y="163805"/>
                    <a:pt x="92736" y="16380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7"/>
            <p:cNvSpPr/>
            <p:nvPr/>
          </p:nvSpPr>
          <p:spPr>
            <a:xfrm>
              <a:off x="8574561" y="1713833"/>
              <a:ext cx="93482" cy="139541"/>
            </a:xfrm>
            <a:custGeom>
              <a:rect b="b" l="l" r="r" t="t"/>
              <a:pathLst>
                <a:path extrusionOk="0" h="139541" w="93482">
                  <a:moveTo>
                    <a:pt x="84768" y="139274"/>
                  </a:moveTo>
                  <a:cubicBezTo>
                    <a:pt x="38324" y="143113"/>
                    <a:pt x="4396" y="105061"/>
                    <a:pt x="262" y="60645"/>
                  </a:cubicBezTo>
                  <a:cubicBezTo>
                    <a:pt x="-1938" y="37061"/>
                    <a:pt x="9577" y="-677"/>
                    <a:pt x="39667" y="9"/>
                  </a:cubicBezTo>
                  <a:cubicBezTo>
                    <a:pt x="83253" y="990"/>
                    <a:pt x="98903" y="65503"/>
                    <a:pt x="91864" y="99927"/>
                  </a:cubicBezTo>
                  <a:cubicBezTo>
                    <a:pt x="90197" y="108051"/>
                    <a:pt x="84768" y="139274"/>
                    <a:pt x="84768" y="1392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a:off x="8695212" y="1828873"/>
              <a:ext cx="110529" cy="161584"/>
            </a:xfrm>
            <a:custGeom>
              <a:rect b="b" l="l" r="r" t="t"/>
              <a:pathLst>
                <a:path extrusionOk="0" h="161584" w="110529">
                  <a:moveTo>
                    <a:pt x="6142" y="161584"/>
                  </a:moveTo>
                  <a:cubicBezTo>
                    <a:pt x="-5393" y="129028"/>
                    <a:pt x="-174" y="59343"/>
                    <a:pt x="17553" y="29215"/>
                  </a:cubicBezTo>
                  <a:cubicBezTo>
                    <a:pt x="27773" y="11842"/>
                    <a:pt x="44632" y="-6246"/>
                    <a:pt x="66864" y="2098"/>
                  </a:cubicBezTo>
                  <a:cubicBezTo>
                    <a:pt x="79770" y="6936"/>
                    <a:pt x="100649" y="15671"/>
                    <a:pt x="106811" y="38798"/>
                  </a:cubicBezTo>
                  <a:cubicBezTo>
                    <a:pt x="125690" y="109616"/>
                    <a:pt x="67673" y="103539"/>
                    <a:pt x="45289" y="119208"/>
                  </a:cubicBezTo>
                  <a:cubicBezTo>
                    <a:pt x="34241" y="126942"/>
                    <a:pt x="23687" y="136277"/>
                    <a:pt x="15391" y="146944"/>
                  </a:cubicBezTo>
                  <a:cubicBezTo>
                    <a:pt x="12942" y="150097"/>
                    <a:pt x="9790" y="153536"/>
                    <a:pt x="7999" y="157117"/>
                  </a:cubicBezTo>
                  <a:cubicBezTo>
                    <a:pt x="7046" y="159013"/>
                    <a:pt x="6142" y="161584"/>
                    <a:pt x="6142" y="16158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7"/>
            <p:cNvSpPr/>
            <p:nvPr/>
          </p:nvSpPr>
          <p:spPr>
            <a:xfrm>
              <a:off x="8703225" y="2346668"/>
              <a:ext cx="182991" cy="189218"/>
            </a:xfrm>
            <a:custGeom>
              <a:rect b="b" l="l" r="r" t="t"/>
              <a:pathLst>
                <a:path extrusionOk="0" h="189218" w="182991">
                  <a:moveTo>
                    <a:pt x="33553" y="185515"/>
                  </a:moveTo>
                  <a:cubicBezTo>
                    <a:pt x="17970" y="177266"/>
                    <a:pt x="13845" y="156606"/>
                    <a:pt x="7683" y="141681"/>
                  </a:cubicBezTo>
                  <a:cubicBezTo>
                    <a:pt x="-17225" y="81416"/>
                    <a:pt x="21923" y="35877"/>
                    <a:pt x="74948" y="10445"/>
                  </a:cubicBezTo>
                  <a:cubicBezTo>
                    <a:pt x="96684" y="15"/>
                    <a:pt x="131308" y="-5614"/>
                    <a:pt x="153254" y="8207"/>
                  </a:cubicBezTo>
                  <a:cubicBezTo>
                    <a:pt x="211327" y="44764"/>
                    <a:pt x="173799" y="125393"/>
                    <a:pt x="130250" y="155835"/>
                  </a:cubicBezTo>
                  <a:cubicBezTo>
                    <a:pt x="110133" y="169884"/>
                    <a:pt x="87512" y="178599"/>
                    <a:pt x="64509" y="186258"/>
                  </a:cubicBezTo>
                  <a:cubicBezTo>
                    <a:pt x="57974" y="188439"/>
                    <a:pt x="50764" y="190163"/>
                    <a:pt x="43916" y="188639"/>
                  </a:cubicBezTo>
                  <a:cubicBezTo>
                    <a:pt x="41620" y="188124"/>
                    <a:pt x="33790" y="185639"/>
                    <a:pt x="33553" y="18551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7"/>
            <p:cNvSpPr/>
            <p:nvPr/>
          </p:nvSpPr>
          <p:spPr>
            <a:xfrm>
              <a:off x="8720899" y="2069984"/>
              <a:ext cx="200674" cy="191126"/>
            </a:xfrm>
            <a:custGeom>
              <a:rect b="b" l="l" r="r" t="t"/>
              <a:pathLst>
                <a:path extrusionOk="0" h="191126" w="200674">
                  <a:moveTo>
                    <a:pt x="3972" y="108250"/>
                  </a:moveTo>
                  <a:cubicBezTo>
                    <a:pt x="22050" y="33288"/>
                    <a:pt x="110671" y="-42436"/>
                    <a:pt x="176641" y="28040"/>
                  </a:cubicBezTo>
                  <a:cubicBezTo>
                    <a:pt x="260680" y="117803"/>
                    <a:pt x="101241" y="163276"/>
                    <a:pt x="51425" y="173324"/>
                  </a:cubicBezTo>
                  <a:cubicBezTo>
                    <a:pt x="38605" y="175906"/>
                    <a:pt x="7982" y="180030"/>
                    <a:pt x="0" y="191127"/>
                  </a:cubicBezTo>
                  <a:cubicBezTo>
                    <a:pt x="0" y="191127"/>
                    <a:pt x="800" y="121394"/>
                    <a:pt x="3972" y="1082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7"/>
            <p:cNvSpPr/>
            <p:nvPr/>
          </p:nvSpPr>
          <p:spPr>
            <a:xfrm>
              <a:off x="8854190" y="2451631"/>
              <a:ext cx="256615" cy="267241"/>
            </a:xfrm>
            <a:custGeom>
              <a:rect b="b" l="l" r="r" t="t"/>
              <a:pathLst>
                <a:path extrusionOk="0" h="267241" w="256615">
                  <a:moveTo>
                    <a:pt x="51676" y="267242"/>
                  </a:moveTo>
                  <a:cubicBezTo>
                    <a:pt x="51676" y="267242"/>
                    <a:pt x="12327" y="217321"/>
                    <a:pt x="8555" y="204729"/>
                  </a:cubicBezTo>
                  <a:cubicBezTo>
                    <a:pt x="-10495" y="141236"/>
                    <a:pt x="1726" y="84448"/>
                    <a:pt x="50675" y="34241"/>
                  </a:cubicBezTo>
                  <a:cubicBezTo>
                    <a:pt x="112893" y="-29576"/>
                    <a:pt x="193284" y="13629"/>
                    <a:pt x="210466" y="22878"/>
                  </a:cubicBezTo>
                  <a:cubicBezTo>
                    <a:pt x="246281" y="42166"/>
                    <a:pt x="264645" y="93887"/>
                    <a:pt x="253253" y="131853"/>
                  </a:cubicBezTo>
                  <a:cubicBezTo>
                    <a:pt x="238546" y="180888"/>
                    <a:pt x="174824" y="184755"/>
                    <a:pt x="134914" y="200719"/>
                  </a:cubicBezTo>
                  <a:cubicBezTo>
                    <a:pt x="111654" y="210025"/>
                    <a:pt x="82727" y="223503"/>
                    <a:pt x="66715" y="243515"/>
                  </a:cubicBezTo>
                  <a:cubicBezTo>
                    <a:pt x="60267" y="251573"/>
                    <a:pt x="51676" y="267242"/>
                    <a:pt x="51676" y="26724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7"/>
            <p:cNvSpPr/>
            <p:nvPr/>
          </p:nvSpPr>
          <p:spPr>
            <a:xfrm>
              <a:off x="8659024" y="1850516"/>
              <a:ext cx="448932" cy="1244669"/>
            </a:xfrm>
            <a:custGeom>
              <a:rect b="b" l="l" r="r" t="t"/>
              <a:pathLst>
                <a:path extrusionOk="0" h="1244669" w="448932">
                  <a:moveTo>
                    <a:pt x="448932" y="1244670"/>
                  </a:moveTo>
                  <a:cubicBezTo>
                    <a:pt x="409613" y="1213780"/>
                    <a:pt x="365379" y="1188587"/>
                    <a:pt x="327813" y="1154802"/>
                  </a:cubicBezTo>
                  <a:cubicBezTo>
                    <a:pt x="257976" y="1091984"/>
                    <a:pt x="188776" y="1014432"/>
                    <a:pt x="139980" y="934126"/>
                  </a:cubicBezTo>
                  <a:cubicBezTo>
                    <a:pt x="18126" y="733606"/>
                    <a:pt x="4715" y="485556"/>
                    <a:pt x="7068" y="256604"/>
                  </a:cubicBezTo>
                  <a:cubicBezTo>
                    <a:pt x="7944" y="170774"/>
                    <a:pt x="10135" y="84458"/>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7"/>
            <p:cNvSpPr/>
            <p:nvPr/>
          </p:nvSpPr>
          <p:spPr>
            <a:xfrm>
              <a:off x="8890130" y="2460193"/>
              <a:ext cx="136312" cy="449046"/>
            </a:xfrm>
            <a:custGeom>
              <a:rect b="b" l="l" r="r" t="t"/>
              <a:pathLst>
                <a:path extrusionOk="0" h="449046" w="136312">
                  <a:moveTo>
                    <a:pt x="1610" y="449047"/>
                  </a:moveTo>
                  <a:cubicBezTo>
                    <a:pt x="1610" y="449047"/>
                    <a:pt x="0" y="410489"/>
                    <a:pt x="0" y="376752"/>
                  </a:cubicBezTo>
                  <a:cubicBezTo>
                    <a:pt x="0" y="342052"/>
                    <a:pt x="12573" y="322421"/>
                    <a:pt x="14459" y="286379"/>
                  </a:cubicBezTo>
                  <a:cubicBezTo>
                    <a:pt x="18241" y="213998"/>
                    <a:pt x="31699" y="134283"/>
                    <a:pt x="71028" y="72466"/>
                  </a:cubicBezTo>
                  <a:cubicBezTo>
                    <a:pt x="83477" y="52902"/>
                    <a:pt x="98860" y="31995"/>
                    <a:pt x="116377" y="16640"/>
                  </a:cubicBezTo>
                  <a:cubicBezTo>
                    <a:pt x="122254" y="11487"/>
                    <a:pt x="136313" y="0"/>
                    <a:pt x="136313"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8733791" y="2351370"/>
              <a:ext cx="120529" cy="299351"/>
            </a:xfrm>
            <a:custGeom>
              <a:rect b="b" l="l" r="r" t="t"/>
              <a:pathLst>
                <a:path extrusionOk="0" h="299351" w="120529">
                  <a:moveTo>
                    <a:pt x="1244" y="299352"/>
                  </a:moveTo>
                  <a:cubicBezTo>
                    <a:pt x="2577" y="286093"/>
                    <a:pt x="9178" y="273225"/>
                    <a:pt x="9911" y="259832"/>
                  </a:cubicBezTo>
                  <a:cubicBezTo>
                    <a:pt x="11340" y="233762"/>
                    <a:pt x="-814" y="203111"/>
                    <a:pt x="43" y="179013"/>
                  </a:cubicBezTo>
                  <a:cubicBezTo>
                    <a:pt x="2091" y="121482"/>
                    <a:pt x="125050" y="157077"/>
                    <a:pt x="120401" y="57921"/>
                  </a:cubicBezTo>
                  <a:cubicBezTo>
                    <a:pt x="119277" y="34157"/>
                    <a:pt x="115905" y="0"/>
                    <a:pt x="11590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8675265" y="2093575"/>
              <a:ext cx="217855" cy="278501"/>
            </a:xfrm>
            <a:custGeom>
              <a:rect b="b" l="l" r="r" t="t"/>
              <a:pathLst>
                <a:path extrusionOk="0" h="278501" w="217855">
                  <a:moveTo>
                    <a:pt x="0" y="278501"/>
                  </a:moveTo>
                  <a:cubicBezTo>
                    <a:pt x="0" y="278501"/>
                    <a:pt x="3572" y="257289"/>
                    <a:pt x="4439" y="253603"/>
                  </a:cubicBezTo>
                  <a:cubicBezTo>
                    <a:pt x="9544" y="231915"/>
                    <a:pt x="19574" y="205788"/>
                    <a:pt x="32947" y="187947"/>
                  </a:cubicBezTo>
                  <a:cubicBezTo>
                    <a:pt x="52540" y="161811"/>
                    <a:pt x="68399" y="130912"/>
                    <a:pt x="92630" y="108347"/>
                  </a:cubicBezTo>
                  <a:cubicBezTo>
                    <a:pt x="114728" y="87773"/>
                    <a:pt x="143275" y="73609"/>
                    <a:pt x="167564" y="55950"/>
                  </a:cubicBezTo>
                  <a:cubicBezTo>
                    <a:pt x="187080" y="41748"/>
                    <a:pt x="207159" y="19764"/>
                    <a:pt x="217856"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7"/>
            <p:cNvSpPr/>
            <p:nvPr/>
          </p:nvSpPr>
          <p:spPr>
            <a:xfrm>
              <a:off x="8665873" y="1839591"/>
              <a:ext cx="111752" cy="322497"/>
            </a:xfrm>
            <a:custGeom>
              <a:rect b="b" l="l" r="r" t="t"/>
              <a:pathLst>
                <a:path extrusionOk="0" h="322497" w="111752">
                  <a:moveTo>
                    <a:pt x="0" y="322497"/>
                  </a:moveTo>
                  <a:cubicBezTo>
                    <a:pt x="0" y="322497"/>
                    <a:pt x="8477" y="257566"/>
                    <a:pt x="13354" y="234791"/>
                  </a:cubicBezTo>
                  <a:cubicBezTo>
                    <a:pt x="23184" y="188862"/>
                    <a:pt x="35176" y="125721"/>
                    <a:pt x="63951" y="87335"/>
                  </a:cubicBezTo>
                  <a:cubicBezTo>
                    <a:pt x="78620" y="67770"/>
                    <a:pt x="115319" y="26918"/>
                    <a:pt x="11147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8581167" y="1737636"/>
              <a:ext cx="75666" cy="115471"/>
            </a:xfrm>
            <a:custGeom>
              <a:rect b="b" l="l" r="r" t="t"/>
              <a:pathLst>
                <a:path extrusionOk="0" h="115471" w="75666">
                  <a:moveTo>
                    <a:pt x="75667" y="115472"/>
                  </a:moveTo>
                  <a:cubicBezTo>
                    <a:pt x="75667" y="115472"/>
                    <a:pt x="65104" y="87525"/>
                    <a:pt x="60999" y="78762"/>
                  </a:cubicBezTo>
                  <a:cubicBezTo>
                    <a:pt x="47283" y="49492"/>
                    <a:pt x="25270" y="19983"/>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8547173" y="1960978"/>
              <a:ext cx="119024" cy="236858"/>
            </a:xfrm>
            <a:custGeom>
              <a:rect b="b" l="l" r="r" t="t"/>
              <a:pathLst>
                <a:path extrusionOk="0" h="236858" w="119024">
                  <a:moveTo>
                    <a:pt x="119024" y="236858"/>
                  </a:moveTo>
                  <a:cubicBezTo>
                    <a:pt x="106470" y="179337"/>
                    <a:pt x="78829" y="161554"/>
                    <a:pt x="64856" y="122653"/>
                  </a:cubicBezTo>
                  <a:cubicBezTo>
                    <a:pt x="60512" y="110557"/>
                    <a:pt x="61598" y="80696"/>
                    <a:pt x="57636" y="68466"/>
                  </a:cubicBezTo>
                  <a:cubicBezTo>
                    <a:pt x="45653" y="31528"/>
                    <a:pt x="33023" y="21755"/>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8513168" y="2162879"/>
              <a:ext cx="167249" cy="254793"/>
            </a:xfrm>
            <a:custGeom>
              <a:rect b="b" l="l" r="r" t="t"/>
              <a:pathLst>
                <a:path extrusionOk="0" h="254793" w="167249">
                  <a:moveTo>
                    <a:pt x="167250" y="254794"/>
                  </a:moveTo>
                  <a:cubicBezTo>
                    <a:pt x="142980" y="241811"/>
                    <a:pt x="142141" y="212341"/>
                    <a:pt x="140475" y="187652"/>
                  </a:cubicBezTo>
                  <a:cubicBezTo>
                    <a:pt x="138122" y="152638"/>
                    <a:pt x="113519" y="105813"/>
                    <a:pt x="94965" y="76667"/>
                  </a:cubicBezTo>
                  <a:cubicBezTo>
                    <a:pt x="81534" y="55588"/>
                    <a:pt x="63798" y="32328"/>
                    <a:pt x="43062" y="17012"/>
                  </a:cubicBezTo>
                  <a:cubicBezTo>
                    <a:pt x="23660" y="2667"/>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8443988" y="2514733"/>
              <a:ext cx="297427" cy="152876"/>
            </a:xfrm>
            <a:custGeom>
              <a:rect b="b" l="l" r="r" t="t"/>
              <a:pathLst>
                <a:path extrusionOk="0" h="152876" w="297427">
                  <a:moveTo>
                    <a:pt x="297428" y="152876"/>
                  </a:moveTo>
                  <a:cubicBezTo>
                    <a:pt x="297428" y="152876"/>
                    <a:pt x="274263" y="152238"/>
                    <a:pt x="256308" y="138703"/>
                  </a:cubicBezTo>
                  <a:cubicBezTo>
                    <a:pt x="222914" y="113519"/>
                    <a:pt x="205750" y="84306"/>
                    <a:pt x="177460" y="59150"/>
                  </a:cubicBezTo>
                  <a:cubicBezTo>
                    <a:pt x="132464" y="19155"/>
                    <a:pt x="63179" y="40824"/>
                    <a:pt x="13478" y="11001"/>
                  </a:cubicBezTo>
                  <a:cubicBezTo>
                    <a:pt x="7211" y="72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8491538" y="2781334"/>
              <a:ext cx="392867" cy="119491"/>
            </a:xfrm>
            <a:custGeom>
              <a:rect b="b" l="l" r="r" t="t"/>
              <a:pathLst>
                <a:path extrusionOk="0" h="119491" w="392867">
                  <a:moveTo>
                    <a:pt x="392867" y="119466"/>
                  </a:moveTo>
                  <a:cubicBezTo>
                    <a:pt x="392867" y="120199"/>
                    <a:pt x="363540" y="105188"/>
                    <a:pt x="358787" y="103074"/>
                  </a:cubicBezTo>
                  <a:cubicBezTo>
                    <a:pt x="337251" y="93501"/>
                    <a:pt x="315200" y="92663"/>
                    <a:pt x="292655" y="85147"/>
                  </a:cubicBezTo>
                  <a:cubicBezTo>
                    <a:pt x="258250" y="73679"/>
                    <a:pt x="227676" y="47400"/>
                    <a:pt x="192014" y="40266"/>
                  </a:cubicBezTo>
                  <a:cubicBezTo>
                    <a:pt x="157276" y="33322"/>
                    <a:pt x="121748" y="39875"/>
                    <a:pt x="86648" y="33293"/>
                  </a:cubicBezTo>
                  <a:cubicBezTo>
                    <a:pt x="63293" y="28912"/>
                    <a:pt x="41367" y="20777"/>
                    <a:pt x="20354" y="10262"/>
                  </a:cubicBezTo>
                  <a:cubicBezTo>
                    <a:pt x="13344" y="6757"/>
                    <a:pt x="-1820" y="-911"/>
                    <a:pt x="180" y="89"/>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233" name="Shape 233"/>
        <p:cNvGrpSpPr/>
        <p:nvPr/>
      </p:nvGrpSpPr>
      <p:grpSpPr>
        <a:xfrm>
          <a:off x="0" y="0"/>
          <a:ext cx="0" cy="0"/>
          <a:chOff x="0" y="0"/>
          <a:chExt cx="0" cy="0"/>
        </a:xfrm>
      </p:grpSpPr>
      <p:sp>
        <p:nvSpPr>
          <p:cNvPr id="234" name="Google Shape;234;p8"/>
          <p:cNvSpPr txBox="1"/>
          <p:nvPr>
            <p:ph type="title"/>
          </p:nvPr>
        </p:nvSpPr>
        <p:spPr>
          <a:xfrm>
            <a:off x="925500" y="1946013"/>
            <a:ext cx="5170500" cy="799200"/>
          </a:xfrm>
          <a:prstGeom prst="rect">
            <a:avLst/>
          </a:prstGeom>
          <a:noFill/>
          <a:ln>
            <a:noFill/>
          </a:ln>
        </p:spPr>
        <p:txBody>
          <a:bodyPr anchorCtr="0" anchor="ctr" bIns="121900" lIns="121900" spcFirstLastPara="1" rIns="121900" wrap="square" tIns="121900">
            <a:noAutofit/>
          </a:bodyPr>
          <a:lstStyle>
            <a:lvl1pPr lvl="0" algn="l">
              <a:lnSpc>
                <a:spcPct val="80000"/>
              </a:lnSpc>
              <a:spcBef>
                <a:spcPts val="0"/>
              </a:spcBef>
              <a:spcAft>
                <a:spcPts val="0"/>
              </a:spcAft>
              <a:buSzPts val="6000"/>
              <a:buNone/>
              <a:defRPr/>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
        <p:nvSpPr>
          <p:cNvPr id="235" name="Google Shape;235;p8"/>
          <p:cNvSpPr txBox="1"/>
          <p:nvPr>
            <p:ph idx="1" type="subTitle"/>
          </p:nvPr>
        </p:nvSpPr>
        <p:spPr>
          <a:xfrm>
            <a:off x="439850" y="4343238"/>
            <a:ext cx="3875100" cy="717900"/>
          </a:xfrm>
          <a:prstGeom prst="rect">
            <a:avLst/>
          </a:prstGeom>
          <a:noFill/>
          <a:ln>
            <a:noFill/>
          </a:ln>
        </p:spPr>
        <p:txBody>
          <a:bodyPr anchorCtr="0" anchor="t" bIns="121900" lIns="121900" spcFirstLastPara="1" rIns="121900" wrap="square" tIns="121900">
            <a:noAutofit/>
          </a:bodyPr>
          <a:lstStyle>
            <a:lvl1pPr lvl="0" algn="r">
              <a:lnSpc>
                <a:spcPct val="115000"/>
              </a:lnSpc>
              <a:spcBef>
                <a:spcPts val="0"/>
              </a:spcBef>
              <a:spcAft>
                <a:spcPts val="0"/>
              </a:spcAft>
              <a:buSzPts val="1800"/>
              <a:buNone/>
              <a:defRPr sz="1800"/>
            </a:lvl1pPr>
            <a:lvl2pPr lvl="1" algn="r">
              <a:lnSpc>
                <a:spcPct val="115000"/>
              </a:lnSpc>
              <a:spcBef>
                <a:spcPts val="2100"/>
              </a:spcBef>
              <a:spcAft>
                <a:spcPts val="0"/>
              </a:spcAft>
              <a:buSzPts val="1800"/>
              <a:buNone/>
              <a:defRPr sz="1800"/>
            </a:lvl2pPr>
            <a:lvl3pPr lvl="2" algn="r">
              <a:lnSpc>
                <a:spcPct val="115000"/>
              </a:lnSpc>
              <a:spcBef>
                <a:spcPts val="2100"/>
              </a:spcBef>
              <a:spcAft>
                <a:spcPts val="0"/>
              </a:spcAft>
              <a:buSzPts val="1800"/>
              <a:buNone/>
              <a:defRPr sz="1800"/>
            </a:lvl3pPr>
            <a:lvl4pPr lvl="3" algn="r">
              <a:lnSpc>
                <a:spcPct val="115000"/>
              </a:lnSpc>
              <a:spcBef>
                <a:spcPts val="2100"/>
              </a:spcBef>
              <a:spcAft>
                <a:spcPts val="0"/>
              </a:spcAft>
              <a:buSzPts val="1800"/>
              <a:buNone/>
              <a:defRPr sz="1800"/>
            </a:lvl4pPr>
            <a:lvl5pPr lvl="4" algn="r">
              <a:lnSpc>
                <a:spcPct val="115000"/>
              </a:lnSpc>
              <a:spcBef>
                <a:spcPts val="2100"/>
              </a:spcBef>
              <a:spcAft>
                <a:spcPts val="0"/>
              </a:spcAft>
              <a:buSzPts val="1800"/>
              <a:buNone/>
              <a:defRPr sz="1800"/>
            </a:lvl5pPr>
            <a:lvl6pPr lvl="5" algn="r">
              <a:lnSpc>
                <a:spcPct val="115000"/>
              </a:lnSpc>
              <a:spcBef>
                <a:spcPts val="2100"/>
              </a:spcBef>
              <a:spcAft>
                <a:spcPts val="0"/>
              </a:spcAft>
              <a:buSzPts val="1800"/>
              <a:buNone/>
              <a:defRPr sz="1800"/>
            </a:lvl6pPr>
            <a:lvl7pPr lvl="6" algn="r">
              <a:lnSpc>
                <a:spcPct val="115000"/>
              </a:lnSpc>
              <a:spcBef>
                <a:spcPts val="2100"/>
              </a:spcBef>
              <a:spcAft>
                <a:spcPts val="0"/>
              </a:spcAft>
              <a:buSzPts val="1800"/>
              <a:buNone/>
              <a:defRPr sz="1800"/>
            </a:lvl7pPr>
            <a:lvl8pPr lvl="7" algn="r">
              <a:lnSpc>
                <a:spcPct val="115000"/>
              </a:lnSpc>
              <a:spcBef>
                <a:spcPts val="2100"/>
              </a:spcBef>
              <a:spcAft>
                <a:spcPts val="0"/>
              </a:spcAft>
              <a:buSzPts val="1800"/>
              <a:buNone/>
              <a:defRPr sz="1800"/>
            </a:lvl8pPr>
            <a:lvl9pPr lvl="8" algn="r">
              <a:lnSpc>
                <a:spcPct val="115000"/>
              </a:lnSpc>
              <a:spcBef>
                <a:spcPts val="2100"/>
              </a:spcBef>
              <a:spcAft>
                <a:spcPts val="2100"/>
              </a:spcAft>
              <a:buSzPts val="1800"/>
              <a:buNone/>
              <a:defRPr sz="1800"/>
            </a:lvl9pPr>
          </a:lstStyle>
          <a:p/>
        </p:txBody>
      </p:sp>
      <p:sp>
        <p:nvSpPr>
          <p:cNvPr id="236" name="Google Shape;236;p8"/>
          <p:cNvSpPr/>
          <p:nvPr>
            <p:ph idx="2" type="pic"/>
          </p:nvPr>
        </p:nvSpPr>
        <p:spPr>
          <a:xfrm>
            <a:off x="4572000" y="1040950"/>
            <a:ext cx="6981900" cy="44769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237" name="Shape 237"/>
        <p:cNvGrpSpPr/>
        <p:nvPr/>
      </p:nvGrpSpPr>
      <p:grpSpPr>
        <a:xfrm>
          <a:off x="0" y="0"/>
          <a:ext cx="0" cy="0"/>
          <a:chOff x="0" y="0"/>
          <a:chExt cx="0" cy="0"/>
        </a:xfrm>
      </p:grpSpPr>
      <p:sp>
        <p:nvSpPr>
          <p:cNvPr id="238" name="Google Shape;238;p9"/>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239" name="Google Shape;239;p9"/>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240" name="Google Shape;240;p9"/>
          <p:cNvSpPr/>
          <p:nvPr/>
        </p:nvSpPr>
        <p:spPr>
          <a:xfrm>
            <a:off x="9297290" y="4306021"/>
            <a:ext cx="3397653" cy="3397653"/>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1" name="Google Shape;241;p9"/>
          <p:cNvGrpSpPr/>
          <p:nvPr/>
        </p:nvGrpSpPr>
        <p:grpSpPr>
          <a:xfrm rot="-1399229">
            <a:off x="11111816" y="3934771"/>
            <a:ext cx="1314134" cy="3570321"/>
            <a:chOff x="5593118" y="4460894"/>
            <a:chExt cx="461853" cy="1254791"/>
          </a:xfrm>
        </p:grpSpPr>
        <p:sp>
          <p:nvSpPr>
            <p:cNvPr id="242" name="Google Shape;242;p9"/>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8" name="Google Shape;258;p9"/>
          <p:cNvGrpSpPr/>
          <p:nvPr/>
        </p:nvGrpSpPr>
        <p:grpSpPr>
          <a:xfrm>
            <a:off x="304690" y="2650644"/>
            <a:ext cx="870909" cy="2193317"/>
            <a:chOff x="3562369" y="4725952"/>
            <a:chExt cx="306076" cy="770829"/>
          </a:xfrm>
        </p:grpSpPr>
        <p:sp>
          <p:nvSpPr>
            <p:cNvPr id="259" name="Google Shape;259;p9"/>
            <p:cNvSpPr/>
            <p:nvPr/>
          </p:nvSpPr>
          <p:spPr>
            <a:xfrm>
              <a:off x="3562369" y="472595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3562369" y="4807791"/>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a:off x="3562369" y="488963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3562369" y="497145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3562369" y="5053298"/>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3562369" y="513512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3562369" y="5216966"/>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3562369" y="5298805"/>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9"/>
            <p:cNvSpPr/>
            <p:nvPr/>
          </p:nvSpPr>
          <p:spPr>
            <a:xfrm>
              <a:off x="3562369" y="53806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3562369" y="5462472"/>
              <a:ext cx="306076" cy="34309"/>
            </a:xfrm>
            <a:custGeom>
              <a:rect b="b" l="l" r="r" t="t"/>
              <a:pathLst>
                <a:path extrusionOk="0" h="34309" w="306076">
                  <a:moveTo>
                    <a:pt x="0" y="0"/>
                  </a:moveTo>
                  <a:lnTo>
                    <a:pt x="306076" y="0"/>
                  </a:lnTo>
                  <a:lnTo>
                    <a:pt x="306076" y="34310"/>
                  </a:lnTo>
                  <a:lnTo>
                    <a:pt x="0" y="3431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9" name="Google Shape;269;p9"/>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70" name="Google Shape;270;p9"/>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71" name="Google Shape;271;p9"/>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273" name="Shape 273"/>
        <p:cNvGrpSpPr/>
        <p:nvPr/>
      </p:nvGrpSpPr>
      <p:grpSpPr>
        <a:xfrm>
          <a:off x="0" y="0"/>
          <a:ext cx="0" cy="0"/>
          <a:chOff x="0" y="0"/>
          <a:chExt cx="0" cy="0"/>
        </a:xfrm>
      </p:grpSpPr>
      <p:sp>
        <p:nvSpPr>
          <p:cNvPr id="274" name="Google Shape;274;p10"/>
          <p:cNvSpPr txBox="1"/>
          <p:nvPr>
            <p:ph type="title"/>
          </p:nvPr>
        </p:nvSpPr>
        <p:spPr>
          <a:xfrm>
            <a:off x="873350" y="836300"/>
            <a:ext cx="10551900" cy="7635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5" name="Google Shape;275;p10"/>
          <p:cNvSpPr txBox="1"/>
          <p:nvPr>
            <p:ph idx="1" type="body"/>
          </p:nvPr>
        </p:nvSpPr>
        <p:spPr>
          <a:xfrm>
            <a:off x="873350" y="2051385"/>
            <a:ext cx="4960800" cy="3817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76" name="Google Shape;276;p10"/>
          <p:cNvSpPr txBox="1"/>
          <p:nvPr>
            <p:ph idx="2" type="body"/>
          </p:nvPr>
        </p:nvSpPr>
        <p:spPr>
          <a:xfrm>
            <a:off x="6464148" y="2037000"/>
            <a:ext cx="4961100" cy="3817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77" name="Google Shape;277;p10"/>
          <p:cNvSpPr/>
          <p:nvPr/>
        </p:nvSpPr>
        <p:spPr>
          <a:xfrm>
            <a:off x="226594" y="133367"/>
            <a:ext cx="1944958" cy="1944958"/>
          </a:xfrm>
          <a:custGeom>
            <a:rect b="b" l="l" r="r" t="t"/>
            <a:pathLst>
              <a:path extrusionOk="0" h="793051" w="793051">
                <a:moveTo>
                  <a:pt x="0" y="396526"/>
                </a:moveTo>
                <a:cubicBezTo>
                  <a:pt x="0" y="177527"/>
                  <a:pt x="177537" y="0"/>
                  <a:pt x="396526" y="0"/>
                </a:cubicBezTo>
                <a:cubicBezTo>
                  <a:pt x="615525" y="0"/>
                  <a:pt x="793052" y="177527"/>
                  <a:pt x="793052" y="396526"/>
                </a:cubicBezTo>
                <a:cubicBezTo>
                  <a:pt x="793052" y="615515"/>
                  <a:pt x="615525" y="793052"/>
                  <a:pt x="396526" y="793052"/>
                </a:cubicBezTo>
                <a:cubicBezTo>
                  <a:pt x="177537" y="793052"/>
                  <a:pt x="0" y="615515"/>
                  <a:pt x="0" y="396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8" name="Google Shape;278;p10"/>
          <p:cNvGrpSpPr/>
          <p:nvPr/>
        </p:nvGrpSpPr>
        <p:grpSpPr>
          <a:xfrm>
            <a:off x="9855378" y="400058"/>
            <a:ext cx="1891387" cy="753169"/>
            <a:chOff x="7765589" y="3775995"/>
            <a:chExt cx="771239" cy="307115"/>
          </a:xfrm>
        </p:grpSpPr>
        <p:sp>
          <p:nvSpPr>
            <p:cNvPr id="279" name="Google Shape;279;p10"/>
            <p:cNvSpPr/>
            <p:nvPr/>
          </p:nvSpPr>
          <p:spPr>
            <a:xfrm>
              <a:off x="8502110" y="3776986"/>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8420271" y="3776872"/>
              <a:ext cx="34728" cy="306124"/>
            </a:xfrm>
            <a:custGeom>
              <a:rect b="b" l="l" r="r" t="t"/>
              <a:pathLst>
                <a:path extrusionOk="0" h="306124" w="34728">
                  <a:moveTo>
                    <a:pt x="34728" y="48"/>
                  </a:moveTo>
                  <a:lnTo>
                    <a:pt x="34318" y="306124"/>
                  </a:lnTo>
                  <a:lnTo>
                    <a:pt x="0" y="306076"/>
                  </a:lnTo>
                  <a:lnTo>
                    <a:pt x="409"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8338442" y="3776767"/>
              <a:ext cx="34718" cy="306124"/>
            </a:xfrm>
            <a:custGeom>
              <a:rect b="b" l="l" r="r" t="t"/>
              <a:pathLst>
                <a:path extrusionOk="0" h="306124" w="34718">
                  <a:moveTo>
                    <a:pt x="34719" y="48"/>
                  </a:moveTo>
                  <a:lnTo>
                    <a:pt x="34309" y="306124"/>
                  </a:lnTo>
                  <a:lnTo>
                    <a:pt x="0" y="306076"/>
                  </a:lnTo>
                  <a:lnTo>
                    <a:pt x="40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10"/>
            <p:cNvSpPr/>
            <p:nvPr/>
          </p:nvSpPr>
          <p:spPr>
            <a:xfrm>
              <a:off x="8256603" y="3776652"/>
              <a:ext cx="34718" cy="306124"/>
            </a:xfrm>
            <a:custGeom>
              <a:rect b="b" l="l" r="r" t="t"/>
              <a:pathLst>
                <a:path extrusionOk="0" h="306124" w="34718">
                  <a:moveTo>
                    <a:pt x="34718" y="48"/>
                  </a:moveTo>
                  <a:lnTo>
                    <a:pt x="34309" y="306124"/>
                  </a:lnTo>
                  <a:lnTo>
                    <a:pt x="0" y="306076"/>
                  </a:lnTo>
                  <a:lnTo>
                    <a:pt x="409" y="0"/>
                  </a:lnTo>
                  <a:lnTo>
                    <a:pt x="3471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10"/>
            <p:cNvSpPr/>
            <p:nvPr/>
          </p:nvSpPr>
          <p:spPr>
            <a:xfrm>
              <a:off x="8174764" y="3776548"/>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10"/>
            <p:cNvSpPr/>
            <p:nvPr/>
          </p:nvSpPr>
          <p:spPr>
            <a:xfrm>
              <a:off x="8092935" y="3776434"/>
              <a:ext cx="34718" cy="306123"/>
            </a:xfrm>
            <a:custGeom>
              <a:rect b="b" l="l" r="r" t="t"/>
              <a:pathLst>
                <a:path extrusionOk="0" h="306123" w="34718">
                  <a:moveTo>
                    <a:pt x="34719" y="47"/>
                  </a:moveTo>
                  <a:lnTo>
                    <a:pt x="34310" y="306124"/>
                  </a:lnTo>
                  <a:lnTo>
                    <a:pt x="0" y="306076"/>
                  </a:lnTo>
                  <a:lnTo>
                    <a:pt x="410" y="0"/>
                  </a:lnTo>
                  <a:lnTo>
                    <a:pt x="34719" y="4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8011096" y="3776329"/>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10"/>
            <p:cNvSpPr/>
            <p:nvPr/>
          </p:nvSpPr>
          <p:spPr>
            <a:xfrm>
              <a:off x="7929267" y="3776214"/>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10"/>
            <p:cNvSpPr/>
            <p:nvPr/>
          </p:nvSpPr>
          <p:spPr>
            <a:xfrm>
              <a:off x="7847428" y="3776109"/>
              <a:ext cx="34718" cy="306124"/>
            </a:xfrm>
            <a:custGeom>
              <a:rect b="b" l="l" r="r" t="t"/>
              <a:pathLst>
                <a:path extrusionOk="0" h="306124" w="34718">
                  <a:moveTo>
                    <a:pt x="34718" y="48"/>
                  </a:moveTo>
                  <a:lnTo>
                    <a:pt x="34309" y="306124"/>
                  </a:lnTo>
                  <a:lnTo>
                    <a:pt x="0" y="306076"/>
                  </a:lnTo>
                  <a:lnTo>
                    <a:pt x="409" y="0"/>
                  </a:lnTo>
                  <a:lnTo>
                    <a:pt x="3471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10"/>
            <p:cNvSpPr/>
            <p:nvPr/>
          </p:nvSpPr>
          <p:spPr>
            <a:xfrm>
              <a:off x="7765589" y="3775995"/>
              <a:ext cx="34728" cy="306124"/>
            </a:xfrm>
            <a:custGeom>
              <a:rect b="b" l="l" r="r" t="t"/>
              <a:pathLst>
                <a:path extrusionOk="0" h="306124" w="34728">
                  <a:moveTo>
                    <a:pt x="34729" y="48"/>
                  </a:moveTo>
                  <a:lnTo>
                    <a:pt x="34319" y="306124"/>
                  </a:lnTo>
                  <a:lnTo>
                    <a:pt x="0" y="306076"/>
                  </a:lnTo>
                  <a:lnTo>
                    <a:pt x="410" y="0"/>
                  </a:lnTo>
                  <a:lnTo>
                    <a:pt x="3472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9" name="Google Shape;289;p10"/>
          <p:cNvSpPr/>
          <p:nvPr/>
        </p:nvSpPr>
        <p:spPr>
          <a:xfrm>
            <a:off x="10182296" y="5182642"/>
            <a:ext cx="1678722" cy="1383311"/>
          </a:xfrm>
          <a:custGeom>
            <a:rect b="b" l="l" r="r" t="t"/>
            <a:pathLst>
              <a:path extrusionOk="0" h="564041" w="684494">
                <a:moveTo>
                  <a:pt x="0" y="0"/>
                </a:moveTo>
                <a:lnTo>
                  <a:pt x="684495" y="0"/>
                </a:lnTo>
                <a:lnTo>
                  <a:pt x="684495" y="564042"/>
                </a:lnTo>
                <a:lnTo>
                  <a:pt x="0" y="56404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10"/>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91" name="Google Shape;291;p10"/>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10"/>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3" name="Google Shape;293;p10"/>
          <p:cNvGrpSpPr/>
          <p:nvPr/>
        </p:nvGrpSpPr>
        <p:grpSpPr>
          <a:xfrm>
            <a:off x="-69296" y="167160"/>
            <a:ext cx="1736841" cy="2164783"/>
            <a:chOff x="6517214" y="3711578"/>
            <a:chExt cx="708221" cy="882720"/>
          </a:xfrm>
        </p:grpSpPr>
        <p:sp>
          <p:nvSpPr>
            <p:cNvPr id="294" name="Google Shape;294;p10"/>
            <p:cNvSpPr/>
            <p:nvPr/>
          </p:nvSpPr>
          <p:spPr>
            <a:xfrm>
              <a:off x="6517214" y="3711578"/>
              <a:ext cx="572633" cy="730853"/>
            </a:xfrm>
            <a:custGeom>
              <a:rect b="b" l="l" r="r" t="t"/>
              <a:pathLst>
                <a:path extrusionOk="0" h="730853" w="572633">
                  <a:moveTo>
                    <a:pt x="0" y="0"/>
                  </a:moveTo>
                  <a:cubicBezTo>
                    <a:pt x="51473" y="9087"/>
                    <a:pt x="96603" y="59550"/>
                    <a:pt x="136932" y="89478"/>
                  </a:cubicBezTo>
                  <a:cubicBezTo>
                    <a:pt x="265081" y="184576"/>
                    <a:pt x="377161" y="315859"/>
                    <a:pt x="453962" y="456448"/>
                  </a:cubicBezTo>
                  <a:cubicBezTo>
                    <a:pt x="487423" y="517703"/>
                    <a:pt x="507616" y="581292"/>
                    <a:pt x="533495" y="645357"/>
                  </a:cubicBezTo>
                  <a:cubicBezTo>
                    <a:pt x="543363" y="669789"/>
                    <a:pt x="554060" y="695125"/>
                    <a:pt x="565938" y="718604"/>
                  </a:cubicBezTo>
                  <a:cubicBezTo>
                    <a:pt x="566214" y="719147"/>
                    <a:pt x="572634" y="730853"/>
                    <a:pt x="572634" y="73085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6712333" y="3847642"/>
              <a:ext cx="13086" cy="103784"/>
            </a:xfrm>
            <a:custGeom>
              <a:rect b="b" l="l" r="r" t="t"/>
              <a:pathLst>
                <a:path extrusionOk="0" h="103784" w="13086">
                  <a:moveTo>
                    <a:pt x="0" y="0"/>
                  </a:moveTo>
                  <a:cubicBezTo>
                    <a:pt x="0" y="0"/>
                    <a:pt x="12497" y="29766"/>
                    <a:pt x="13011" y="63770"/>
                  </a:cubicBezTo>
                  <a:cubicBezTo>
                    <a:pt x="13526" y="97774"/>
                    <a:pt x="11230" y="103784"/>
                    <a:pt x="11230" y="10378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6918578" y="4081386"/>
              <a:ext cx="5712" cy="77435"/>
            </a:xfrm>
            <a:custGeom>
              <a:rect b="b" l="l" r="r" t="t"/>
              <a:pathLst>
                <a:path extrusionOk="0" h="77435" w="5712">
                  <a:moveTo>
                    <a:pt x="0" y="0"/>
                  </a:moveTo>
                  <a:cubicBezTo>
                    <a:pt x="0" y="0"/>
                    <a:pt x="7077" y="26699"/>
                    <a:pt x="5477" y="54178"/>
                  </a:cubicBezTo>
                  <a:cubicBezTo>
                    <a:pt x="3877" y="81658"/>
                    <a:pt x="476" y="77162"/>
                    <a:pt x="476" y="771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7019629" y="4337380"/>
              <a:ext cx="23336" cy="84810"/>
            </a:xfrm>
            <a:custGeom>
              <a:rect b="b" l="l" r="r" t="t"/>
              <a:pathLst>
                <a:path extrusionOk="0" h="84810" w="23336">
                  <a:moveTo>
                    <a:pt x="23336" y="0"/>
                  </a:moveTo>
                  <a:cubicBezTo>
                    <a:pt x="23336" y="0"/>
                    <a:pt x="23489" y="20555"/>
                    <a:pt x="17650" y="41758"/>
                  </a:cubicBezTo>
                  <a:cubicBezTo>
                    <a:pt x="11821" y="62960"/>
                    <a:pt x="0" y="84811"/>
                    <a:pt x="0" y="848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10"/>
            <p:cNvSpPr/>
            <p:nvPr/>
          </p:nvSpPr>
          <p:spPr>
            <a:xfrm>
              <a:off x="6973785" y="4172864"/>
              <a:ext cx="78905" cy="31430"/>
            </a:xfrm>
            <a:custGeom>
              <a:rect b="b" l="l" r="r" t="t"/>
              <a:pathLst>
                <a:path extrusionOk="0" h="31430" w="78905">
                  <a:moveTo>
                    <a:pt x="0" y="0"/>
                  </a:moveTo>
                  <a:cubicBezTo>
                    <a:pt x="0" y="0"/>
                    <a:pt x="25994" y="16250"/>
                    <a:pt x="45720" y="24098"/>
                  </a:cubicBezTo>
                  <a:cubicBezTo>
                    <a:pt x="65446" y="31956"/>
                    <a:pt x="78905" y="31423"/>
                    <a:pt x="78905" y="314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a:off x="6824319" y="3900325"/>
              <a:ext cx="84162" cy="58454"/>
            </a:xfrm>
            <a:custGeom>
              <a:rect b="b" l="l" r="r" t="t"/>
              <a:pathLst>
                <a:path extrusionOk="0" h="58454" w="84162">
                  <a:moveTo>
                    <a:pt x="0" y="58455"/>
                  </a:moveTo>
                  <a:cubicBezTo>
                    <a:pt x="28518" y="56274"/>
                    <a:pt x="72952" y="27489"/>
                    <a:pt x="84163"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604482" y="3947312"/>
              <a:ext cx="118577" cy="80991"/>
            </a:xfrm>
            <a:custGeom>
              <a:rect b="b" l="l" r="r" t="t"/>
              <a:pathLst>
                <a:path extrusionOk="0" h="80991" w="118577">
                  <a:moveTo>
                    <a:pt x="26156" y="78553"/>
                  </a:moveTo>
                  <a:cubicBezTo>
                    <a:pt x="18012" y="80086"/>
                    <a:pt x="0" y="80991"/>
                    <a:pt x="0" y="80991"/>
                  </a:cubicBezTo>
                  <a:cubicBezTo>
                    <a:pt x="0" y="80991"/>
                    <a:pt x="26813" y="58731"/>
                    <a:pt x="32718" y="51321"/>
                  </a:cubicBezTo>
                  <a:cubicBezTo>
                    <a:pt x="51340" y="27975"/>
                    <a:pt x="69390" y="14497"/>
                    <a:pt x="96870" y="3896"/>
                  </a:cubicBezTo>
                  <a:cubicBezTo>
                    <a:pt x="102384" y="1762"/>
                    <a:pt x="118577" y="0"/>
                    <a:pt x="118577" y="0"/>
                  </a:cubicBezTo>
                  <a:cubicBezTo>
                    <a:pt x="118577" y="0"/>
                    <a:pt x="117720" y="17393"/>
                    <a:pt x="114205" y="30794"/>
                  </a:cubicBezTo>
                  <a:cubicBezTo>
                    <a:pt x="102804" y="74229"/>
                    <a:pt x="51016" y="73895"/>
                    <a:pt x="26156" y="7855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6717738" y="3947217"/>
              <a:ext cx="71178" cy="116500"/>
            </a:xfrm>
            <a:custGeom>
              <a:rect b="b" l="l" r="r" t="t"/>
              <a:pathLst>
                <a:path extrusionOk="0" h="116500" w="71178">
                  <a:moveTo>
                    <a:pt x="41974" y="30347"/>
                  </a:moveTo>
                  <a:cubicBezTo>
                    <a:pt x="73844" y="55388"/>
                    <a:pt x="71120" y="116500"/>
                    <a:pt x="71120" y="116500"/>
                  </a:cubicBezTo>
                  <a:cubicBezTo>
                    <a:pt x="71120" y="116500"/>
                    <a:pt x="46145" y="106737"/>
                    <a:pt x="30048" y="93145"/>
                  </a:cubicBezTo>
                  <a:cubicBezTo>
                    <a:pt x="16085" y="81353"/>
                    <a:pt x="7188" y="65227"/>
                    <a:pt x="1121" y="47177"/>
                  </a:cubicBezTo>
                  <a:cubicBezTo>
                    <a:pt x="-3680" y="32890"/>
                    <a:pt x="8712" y="12859"/>
                    <a:pt x="5207" y="0"/>
                  </a:cubicBezTo>
                  <a:cubicBezTo>
                    <a:pt x="5207" y="0"/>
                    <a:pt x="24476" y="16593"/>
                    <a:pt x="41974" y="3034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6783724" y="4157126"/>
              <a:ext cx="136329" cy="72534"/>
            </a:xfrm>
            <a:custGeom>
              <a:rect b="b" l="l" r="r" t="t"/>
              <a:pathLst>
                <a:path extrusionOk="0" h="72534" w="136329">
                  <a:moveTo>
                    <a:pt x="135798" y="593"/>
                  </a:moveTo>
                  <a:cubicBezTo>
                    <a:pt x="138484" y="-2941"/>
                    <a:pt x="130197" y="10318"/>
                    <a:pt x="128654" y="14137"/>
                  </a:cubicBezTo>
                  <a:cubicBezTo>
                    <a:pt x="124015" y="25596"/>
                    <a:pt x="119548" y="40226"/>
                    <a:pt x="111042" y="49113"/>
                  </a:cubicBezTo>
                  <a:cubicBezTo>
                    <a:pt x="87639" y="73564"/>
                    <a:pt x="55597" y="72135"/>
                    <a:pt x="25117" y="72354"/>
                  </a:cubicBezTo>
                  <a:cubicBezTo>
                    <a:pt x="18964" y="72392"/>
                    <a:pt x="0" y="72535"/>
                    <a:pt x="0" y="72535"/>
                  </a:cubicBezTo>
                  <a:cubicBezTo>
                    <a:pt x="0" y="72535"/>
                    <a:pt x="9287" y="65201"/>
                    <a:pt x="11925" y="63286"/>
                  </a:cubicBezTo>
                  <a:cubicBezTo>
                    <a:pt x="20021" y="57419"/>
                    <a:pt x="30603" y="53952"/>
                    <a:pt x="40595" y="37931"/>
                  </a:cubicBezTo>
                  <a:cubicBezTo>
                    <a:pt x="53178" y="17757"/>
                    <a:pt x="75428" y="4384"/>
                    <a:pt x="99336" y="2298"/>
                  </a:cubicBezTo>
                  <a:cubicBezTo>
                    <a:pt x="109556" y="1412"/>
                    <a:pt x="131054" y="6832"/>
                    <a:pt x="135798" y="59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6899593" y="4153538"/>
              <a:ext cx="51151" cy="152123"/>
            </a:xfrm>
            <a:custGeom>
              <a:rect b="b" l="l" r="r" t="t"/>
              <a:pathLst>
                <a:path extrusionOk="0" h="152123" w="51151">
                  <a:moveTo>
                    <a:pt x="44531" y="46054"/>
                  </a:moveTo>
                  <a:cubicBezTo>
                    <a:pt x="65429" y="102527"/>
                    <a:pt x="30177" y="152124"/>
                    <a:pt x="30177" y="152124"/>
                  </a:cubicBezTo>
                  <a:cubicBezTo>
                    <a:pt x="30177" y="152124"/>
                    <a:pt x="26558" y="139884"/>
                    <a:pt x="24881" y="135779"/>
                  </a:cubicBezTo>
                  <a:cubicBezTo>
                    <a:pt x="20319" y="124616"/>
                    <a:pt x="12470" y="115519"/>
                    <a:pt x="6993" y="104966"/>
                  </a:cubicBezTo>
                  <a:cubicBezTo>
                    <a:pt x="-6914" y="78143"/>
                    <a:pt x="2802" y="48140"/>
                    <a:pt x="11327" y="21269"/>
                  </a:cubicBezTo>
                  <a:cubicBezTo>
                    <a:pt x="13118" y="15621"/>
                    <a:pt x="22319" y="0"/>
                    <a:pt x="22319" y="0"/>
                  </a:cubicBezTo>
                  <a:cubicBezTo>
                    <a:pt x="22319" y="0"/>
                    <a:pt x="42407" y="40310"/>
                    <a:pt x="44531" y="4605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6936628" y="4400397"/>
              <a:ext cx="92525" cy="63092"/>
            </a:xfrm>
            <a:custGeom>
              <a:rect b="b" l="l" r="r" t="t"/>
              <a:pathLst>
                <a:path extrusionOk="0" h="63092" w="92525">
                  <a:moveTo>
                    <a:pt x="79763" y="25451"/>
                  </a:moveTo>
                  <a:cubicBezTo>
                    <a:pt x="63636" y="46616"/>
                    <a:pt x="59160" y="57979"/>
                    <a:pt x="41481" y="61465"/>
                  </a:cubicBezTo>
                  <a:cubicBezTo>
                    <a:pt x="31832" y="63370"/>
                    <a:pt x="23041" y="63418"/>
                    <a:pt x="13354" y="62551"/>
                  </a:cubicBezTo>
                  <a:cubicBezTo>
                    <a:pt x="8906" y="62161"/>
                    <a:pt x="0" y="61475"/>
                    <a:pt x="0" y="61475"/>
                  </a:cubicBezTo>
                  <a:cubicBezTo>
                    <a:pt x="0" y="61475"/>
                    <a:pt x="4096" y="59970"/>
                    <a:pt x="6020" y="58970"/>
                  </a:cubicBezTo>
                  <a:cubicBezTo>
                    <a:pt x="14249" y="54693"/>
                    <a:pt x="21384" y="49159"/>
                    <a:pt x="26937" y="41587"/>
                  </a:cubicBezTo>
                  <a:cubicBezTo>
                    <a:pt x="43091" y="19565"/>
                    <a:pt x="61713" y="-6867"/>
                    <a:pt x="92526" y="1629"/>
                  </a:cubicBezTo>
                  <a:lnTo>
                    <a:pt x="79763" y="254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0"/>
            <p:cNvSpPr/>
            <p:nvPr/>
          </p:nvSpPr>
          <p:spPr>
            <a:xfrm>
              <a:off x="7021096" y="4402474"/>
              <a:ext cx="41305" cy="115681"/>
            </a:xfrm>
            <a:custGeom>
              <a:rect b="b" l="l" r="r" t="t"/>
              <a:pathLst>
                <a:path extrusionOk="0" h="115681" w="41305">
                  <a:moveTo>
                    <a:pt x="22460" y="21479"/>
                  </a:moveTo>
                  <a:cubicBezTo>
                    <a:pt x="31718" y="35757"/>
                    <a:pt x="40643" y="53988"/>
                    <a:pt x="41243" y="71304"/>
                  </a:cubicBezTo>
                  <a:cubicBezTo>
                    <a:pt x="41682" y="83763"/>
                    <a:pt x="39786" y="94736"/>
                    <a:pt x="35690" y="106499"/>
                  </a:cubicBezTo>
                  <a:cubicBezTo>
                    <a:pt x="35566" y="106861"/>
                    <a:pt x="31499" y="115681"/>
                    <a:pt x="31499" y="115681"/>
                  </a:cubicBezTo>
                  <a:cubicBezTo>
                    <a:pt x="31499" y="115681"/>
                    <a:pt x="23832" y="105889"/>
                    <a:pt x="21870" y="102803"/>
                  </a:cubicBezTo>
                  <a:cubicBezTo>
                    <a:pt x="8801" y="82182"/>
                    <a:pt x="2010" y="64494"/>
                    <a:pt x="38" y="39957"/>
                  </a:cubicBezTo>
                  <a:cubicBezTo>
                    <a:pt x="-638" y="31623"/>
                    <a:pt x="7858" y="0"/>
                    <a:pt x="7858" y="0"/>
                  </a:cubicBezTo>
                  <a:cubicBezTo>
                    <a:pt x="7858" y="0"/>
                    <a:pt x="19012" y="16173"/>
                    <a:pt x="22460" y="21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10"/>
            <p:cNvSpPr/>
            <p:nvPr/>
          </p:nvSpPr>
          <p:spPr>
            <a:xfrm>
              <a:off x="7081722" y="4425852"/>
              <a:ext cx="143713" cy="66985"/>
            </a:xfrm>
            <a:custGeom>
              <a:rect b="b" l="l" r="r" t="t"/>
              <a:pathLst>
                <a:path extrusionOk="0" h="66985" w="143713">
                  <a:moveTo>
                    <a:pt x="0" y="1425"/>
                  </a:moveTo>
                  <a:cubicBezTo>
                    <a:pt x="0" y="1425"/>
                    <a:pt x="39910" y="-3662"/>
                    <a:pt x="69304" y="5387"/>
                  </a:cubicBezTo>
                  <a:cubicBezTo>
                    <a:pt x="105033" y="16389"/>
                    <a:pt x="143713" y="66985"/>
                    <a:pt x="143713" y="66985"/>
                  </a:cubicBezTo>
                  <a:cubicBezTo>
                    <a:pt x="143713" y="66985"/>
                    <a:pt x="117329" y="57051"/>
                    <a:pt x="109118" y="55432"/>
                  </a:cubicBezTo>
                  <a:cubicBezTo>
                    <a:pt x="83134" y="50307"/>
                    <a:pt x="56265" y="44821"/>
                    <a:pt x="32614" y="32867"/>
                  </a:cubicBezTo>
                  <a:cubicBezTo>
                    <a:pt x="25327" y="29181"/>
                    <a:pt x="16745" y="23342"/>
                    <a:pt x="12249" y="16465"/>
                  </a:cubicBezTo>
                  <a:cubicBezTo>
                    <a:pt x="10735" y="14150"/>
                    <a:pt x="0" y="1425"/>
                    <a:pt x="0" y="142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7078692" y="4434059"/>
              <a:ext cx="37650" cy="160239"/>
            </a:xfrm>
            <a:custGeom>
              <a:rect b="b" l="l" r="r" t="t"/>
              <a:pathLst>
                <a:path extrusionOk="0" h="160239" w="37650">
                  <a:moveTo>
                    <a:pt x="28767" y="37471"/>
                  </a:moveTo>
                  <a:cubicBezTo>
                    <a:pt x="41645" y="69837"/>
                    <a:pt x="39740" y="102689"/>
                    <a:pt x="28081" y="135122"/>
                  </a:cubicBezTo>
                  <a:cubicBezTo>
                    <a:pt x="26738" y="138827"/>
                    <a:pt x="19090" y="160239"/>
                    <a:pt x="19090" y="160239"/>
                  </a:cubicBezTo>
                  <a:cubicBezTo>
                    <a:pt x="19090" y="160239"/>
                    <a:pt x="15594" y="129969"/>
                    <a:pt x="13870" y="122025"/>
                  </a:cubicBezTo>
                  <a:cubicBezTo>
                    <a:pt x="8669" y="98012"/>
                    <a:pt x="-123" y="77095"/>
                    <a:pt x="1" y="52006"/>
                  </a:cubicBezTo>
                  <a:cubicBezTo>
                    <a:pt x="77" y="38414"/>
                    <a:pt x="6726" y="0"/>
                    <a:pt x="6726" y="0"/>
                  </a:cubicBezTo>
                  <a:cubicBezTo>
                    <a:pt x="6726" y="0"/>
                    <a:pt x="26614" y="32042"/>
                    <a:pt x="28767" y="3747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7051824" y="4204268"/>
              <a:ext cx="87677" cy="123224"/>
            </a:xfrm>
            <a:custGeom>
              <a:rect b="b" l="l" r="r" t="t"/>
              <a:pathLst>
                <a:path extrusionOk="0" h="123224" w="87677">
                  <a:moveTo>
                    <a:pt x="0" y="0"/>
                  </a:moveTo>
                  <a:cubicBezTo>
                    <a:pt x="0" y="0"/>
                    <a:pt x="8715" y="33604"/>
                    <a:pt x="10439" y="39948"/>
                  </a:cubicBezTo>
                  <a:cubicBezTo>
                    <a:pt x="17821" y="67246"/>
                    <a:pt x="45530" y="86039"/>
                    <a:pt x="66056" y="102565"/>
                  </a:cubicBezTo>
                  <a:cubicBezTo>
                    <a:pt x="72523" y="107775"/>
                    <a:pt x="87678" y="123225"/>
                    <a:pt x="87678" y="123225"/>
                  </a:cubicBezTo>
                  <a:cubicBezTo>
                    <a:pt x="87678" y="123225"/>
                    <a:pt x="82944" y="111157"/>
                    <a:pt x="81896" y="108461"/>
                  </a:cubicBezTo>
                  <a:cubicBezTo>
                    <a:pt x="78277" y="99155"/>
                    <a:pt x="73923" y="89897"/>
                    <a:pt x="72171" y="80048"/>
                  </a:cubicBezTo>
                  <a:cubicBezTo>
                    <a:pt x="64522" y="37005"/>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0"/>
            <p:cNvSpPr/>
            <p:nvPr/>
          </p:nvSpPr>
          <p:spPr>
            <a:xfrm>
              <a:off x="7052691" y="4163671"/>
              <a:ext cx="140169" cy="47401"/>
            </a:xfrm>
            <a:custGeom>
              <a:rect b="b" l="l" r="r" t="t"/>
              <a:pathLst>
                <a:path extrusionOk="0" h="47401" w="140169">
                  <a:moveTo>
                    <a:pt x="0" y="38845"/>
                  </a:moveTo>
                  <a:cubicBezTo>
                    <a:pt x="0" y="38845"/>
                    <a:pt x="68237" y="48874"/>
                    <a:pt x="103251" y="47217"/>
                  </a:cubicBezTo>
                  <a:cubicBezTo>
                    <a:pt x="119453" y="46455"/>
                    <a:pt x="140170" y="34882"/>
                    <a:pt x="140170" y="34882"/>
                  </a:cubicBezTo>
                  <a:cubicBezTo>
                    <a:pt x="140170" y="34882"/>
                    <a:pt x="123844" y="30834"/>
                    <a:pt x="122967" y="30510"/>
                  </a:cubicBezTo>
                  <a:cubicBezTo>
                    <a:pt x="111738" y="26338"/>
                    <a:pt x="102194" y="15966"/>
                    <a:pt x="90735" y="10193"/>
                  </a:cubicBezTo>
                  <a:cubicBezTo>
                    <a:pt x="66627" y="-1951"/>
                    <a:pt x="55655" y="-3284"/>
                    <a:pt x="33499" y="6412"/>
                  </a:cubicBezTo>
                  <a:cubicBezTo>
                    <a:pt x="17545" y="13384"/>
                    <a:pt x="0" y="38845"/>
                    <a:pt x="0" y="3884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10"/>
            <p:cNvSpPr/>
            <p:nvPr/>
          </p:nvSpPr>
          <p:spPr>
            <a:xfrm>
              <a:off x="6908910" y="3830771"/>
              <a:ext cx="112219" cy="68892"/>
            </a:xfrm>
            <a:custGeom>
              <a:rect b="b" l="l" r="r" t="t"/>
              <a:pathLst>
                <a:path extrusionOk="0" h="68892" w="112219">
                  <a:moveTo>
                    <a:pt x="0" y="68887"/>
                  </a:moveTo>
                  <a:cubicBezTo>
                    <a:pt x="0" y="68887"/>
                    <a:pt x="31966" y="69116"/>
                    <a:pt x="40882" y="66696"/>
                  </a:cubicBezTo>
                  <a:cubicBezTo>
                    <a:pt x="67676" y="59429"/>
                    <a:pt x="83068" y="39007"/>
                    <a:pt x="97850" y="17556"/>
                  </a:cubicBezTo>
                  <a:cubicBezTo>
                    <a:pt x="99317" y="15433"/>
                    <a:pt x="112529" y="1783"/>
                    <a:pt x="112214" y="78"/>
                  </a:cubicBezTo>
                  <a:cubicBezTo>
                    <a:pt x="112081" y="-646"/>
                    <a:pt x="93069" y="3879"/>
                    <a:pt x="86459" y="4422"/>
                  </a:cubicBezTo>
                  <a:cubicBezTo>
                    <a:pt x="49388" y="7470"/>
                    <a:pt x="43415" y="9565"/>
                    <a:pt x="18802" y="37950"/>
                  </a:cubicBezTo>
                  <a:cubicBezTo>
                    <a:pt x="14478" y="42931"/>
                    <a:pt x="0" y="68887"/>
                    <a:pt x="0" y="6888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0"/>
            <p:cNvSpPr/>
            <p:nvPr/>
          </p:nvSpPr>
          <p:spPr>
            <a:xfrm>
              <a:off x="6872382" y="3756450"/>
              <a:ext cx="55330" cy="144151"/>
            </a:xfrm>
            <a:custGeom>
              <a:rect b="b" l="l" r="r" t="t"/>
              <a:pathLst>
                <a:path extrusionOk="0" h="144151" w="55330">
                  <a:moveTo>
                    <a:pt x="35976" y="144151"/>
                  </a:moveTo>
                  <a:cubicBezTo>
                    <a:pt x="35976" y="144151"/>
                    <a:pt x="15087" y="126959"/>
                    <a:pt x="7725" y="113767"/>
                  </a:cubicBezTo>
                  <a:cubicBezTo>
                    <a:pt x="-143" y="99660"/>
                    <a:pt x="3686" y="80429"/>
                    <a:pt x="4276" y="65380"/>
                  </a:cubicBezTo>
                  <a:cubicBezTo>
                    <a:pt x="5115" y="44425"/>
                    <a:pt x="0" y="0"/>
                    <a:pt x="0" y="0"/>
                  </a:cubicBezTo>
                  <a:cubicBezTo>
                    <a:pt x="0" y="0"/>
                    <a:pt x="16164" y="18021"/>
                    <a:pt x="20964" y="22698"/>
                  </a:cubicBezTo>
                  <a:cubicBezTo>
                    <a:pt x="39481" y="40767"/>
                    <a:pt x="51149" y="45901"/>
                    <a:pt x="54912" y="76267"/>
                  </a:cubicBezTo>
                  <a:cubicBezTo>
                    <a:pt x="58664" y="106632"/>
                    <a:pt x="35976" y="144151"/>
                    <a:pt x="35976" y="14415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1pPr>
            <a:lvl2pPr lvl="1"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2pPr>
            <a:lvl3pPr lvl="2"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3pPr>
            <a:lvl4pPr lvl="3"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4pPr>
            <a:lvl5pPr lvl="4"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5pPr>
            <a:lvl6pPr lvl="5"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6pPr>
            <a:lvl7pPr lvl="6"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7pPr>
            <a:lvl8pPr lvl="7"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8pPr>
            <a:lvl9pPr lvl="8"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1pPr>
            <a:lvl2pPr indent="-349250" lvl="1" marL="9144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2pPr>
            <a:lvl3pPr indent="-349250" lvl="2" marL="13716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3pPr>
            <a:lvl4pPr indent="-349250" lvl="3" marL="18288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4pPr>
            <a:lvl5pPr indent="-349250" lvl="4" marL="22860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5pPr>
            <a:lvl6pPr indent="-349250" lvl="5" marL="27432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6pPr>
            <a:lvl7pPr indent="-349250" lvl="6" marL="32004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7pPr>
            <a:lvl8pPr indent="-349250" lvl="7" marL="36576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8pPr>
            <a:lvl9pPr indent="-349250" lvl="8" marL="4114800" marR="0" rtl="0" algn="l">
              <a:lnSpc>
                <a:spcPct val="115000"/>
              </a:lnSpc>
              <a:spcBef>
                <a:spcPts val="2100"/>
              </a:spcBef>
              <a:spcAft>
                <a:spcPts val="2100"/>
              </a:spcAft>
              <a:buClr>
                <a:schemeClr val="dk2"/>
              </a:buClr>
              <a:buSzPts val="1900"/>
              <a:buFont typeface="Nunito"/>
              <a:buChar char="■"/>
              <a:defRPr b="0" i="0" sz="1900" u="none" cap="none" strike="noStrike">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mailto:northstaraudiology@gmail.com" TargetMode="External"/><Relationship Id="rId4" Type="http://schemas.openxmlformats.org/officeDocument/2006/relationships/hyperlink" Target="mailto:valeriejamesabbott@gmail.com" TargetMode="External"/><Relationship Id="rId5" Type="http://schemas.openxmlformats.org/officeDocument/2006/relationships/hyperlink" Target="mailto:arenslow@csdb.org" TargetMode="External"/><Relationship Id="rId6" Type="http://schemas.openxmlformats.org/officeDocument/2006/relationships/hyperlink" Target="mailto:facesofaz@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8"/>
          <p:cNvSpPr txBox="1"/>
          <p:nvPr>
            <p:ph idx="1" type="subTitle"/>
          </p:nvPr>
        </p:nvSpPr>
        <p:spPr>
          <a:xfrm>
            <a:off x="733350" y="5212900"/>
            <a:ext cx="10725300" cy="586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900"/>
              <a:buNone/>
            </a:pPr>
            <a:r>
              <a:rPr lang="en"/>
              <a:t>EHDI 2025</a:t>
            </a:r>
            <a:endParaRPr/>
          </a:p>
        </p:txBody>
      </p:sp>
      <p:sp>
        <p:nvSpPr>
          <p:cNvPr id="582" name="Google Shape;582;p18"/>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000"/>
              <a:buNone/>
            </a:pPr>
            <a:r>
              <a:rPr lang="en" sz="5600"/>
              <a:t>Statewide OAE Trainings for Early Intervention Evaluations</a:t>
            </a:r>
            <a:endParaRPr sz="5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27"/>
          <p:cNvSpPr txBox="1"/>
          <p:nvPr>
            <p:ph type="title"/>
          </p:nvPr>
        </p:nvSpPr>
        <p:spPr>
          <a:xfrm>
            <a:off x="1351050" y="1804950"/>
            <a:ext cx="94899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Where are you now??</a:t>
            </a:r>
            <a:endParaRPr sz="6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28"/>
          <p:cNvSpPr/>
          <p:nvPr/>
        </p:nvSpPr>
        <p:spPr>
          <a:xfrm>
            <a:off x="10565126" y="307999"/>
            <a:ext cx="1316654" cy="1508513"/>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28"/>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9000"/>
              <a:t>EHDI Act 2017</a:t>
            </a:r>
            <a:endParaRPr sz="9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29"/>
          <p:cNvSpPr txBox="1"/>
          <p:nvPr>
            <p:ph type="title"/>
          </p:nvPr>
        </p:nvSpPr>
        <p:spPr>
          <a:xfrm>
            <a:off x="2994200" y="1604575"/>
            <a:ext cx="5581500" cy="8967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6000"/>
              <a:t>Q &amp; A</a:t>
            </a:r>
            <a:endParaRPr sz="6000"/>
          </a:p>
        </p:txBody>
      </p:sp>
      <p:sp>
        <p:nvSpPr>
          <p:cNvPr id="719" name="Google Shape;719;p29"/>
          <p:cNvSpPr txBox="1"/>
          <p:nvPr>
            <p:ph idx="1" type="body"/>
          </p:nvPr>
        </p:nvSpPr>
        <p:spPr>
          <a:xfrm>
            <a:off x="2994300" y="2662600"/>
            <a:ext cx="5581500" cy="1984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b="1" lang="en"/>
              <a:t>Do you have any questions?</a:t>
            </a:r>
            <a:endParaRPr b="1"/>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rPr lang="en"/>
              <a:t>Grab a postcard on the way out for our contact information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30"/>
          <p:cNvSpPr txBox="1"/>
          <p:nvPr>
            <p:ph type="title"/>
          </p:nvPr>
        </p:nvSpPr>
        <p:spPr>
          <a:xfrm>
            <a:off x="3064638" y="464475"/>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Contact Information</a:t>
            </a:r>
            <a:endParaRPr/>
          </a:p>
        </p:txBody>
      </p:sp>
      <p:sp>
        <p:nvSpPr>
          <p:cNvPr id="725" name="Google Shape;725;p30"/>
          <p:cNvSpPr txBox="1"/>
          <p:nvPr>
            <p:ph idx="1" type="body"/>
          </p:nvPr>
        </p:nvSpPr>
        <p:spPr>
          <a:xfrm>
            <a:off x="2237650" y="1846125"/>
            <a:ext cx="7427700" cy="334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Dawn O’Brien-Taylor		</a:t>
            </a:r>
            <a:r>
              <a:rPr lang="en" u="sng">
                <a:solidFill>
                  <a:schemeClr val="hlink"/>
                </a:solidFill>
                <a:hlinkClick r:id="rId3"/>
              </a:rPr>
              <a:t>northstaraudiology@gmail.com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Valerie James Abbott	</a:t>
            </a:r>
            <a:r>
              <a:rPr lang="en" u="sng">
                <a:solidFill>
                  <a:schemeClr val="hlink"/>
                </a:solidFill>
                <a:hlinkClick r:id="rId4"/>
              </a:rPr>
              <a:t>valeriejamesabbott@gmail.com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Ashley Renslow			</a:t>
            </a:r>
            <a:r>
              <a:rPr lang="en" u="sng">
                <a:solidFill>
                  <a:schemeClr val="hlink"/>
                </a:solidFill>
                <a:hlinkClick r:id="rId5"/>
              </a:rPr>
              <a:t>arenslow@csdb.org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Sonia Samaniego		</a:t>
            </a:r>
            <a:r>
              <a:rPr lang="en" u="sng">
                <a:solidFill>
                  <a:schemeClr val="hlink"/>
                </a:solidFill>
                <a:hlinkClick r:id="rId6"/>
              </a:rPr>
              <a:t>facesofaz@gmail.com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9"/>
          <p:cNvSpPr txBox="1"/>
          <p:nvPr>
            <p:ph type="title"/>
          </p:nvPr>
        </p:nvSpPr>
        <p:spPr>
          <a:xfrm>
            <a:off x="2199000" y="1364825"/>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4000"/>
              <a:buNone/>
            </a:pPr>
            <a:r>
              <a:rPr lang="en"/>
              <a:t>Non-disclosure</a:t>
            </a:r>
            <a:endParaRPr/>
          </a:p>
        </p:txBody>
      </p:sp>
      <p:sp>
        <p:nvSpPr>
          <p:cNvPr id="588" name="Google Shape;588;p19"/>
          <p:cNvSpPr txBox="1"/>
          <p:nvPr>
            <p:ph idx="1" type="body"/>
          </p:nvPr>
        </p:nvSpPr>
        <p:spPr>
          <a:xfrm>
            <a:off x="2215875" y="2522775"/>
            <a:ext cx="7794000" cy="3039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No relevant financial or non-financial disclosures related to this presentation</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No conflicts of interest to disclose</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Free from any financial or commercial bias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0"/>
          <p:cNvSpPr txBox="1"/>
          <p:nvPr>
            <p:ph type="title"/>
          </p:nvPr>
        </p:nvSpPr>
        <p:spPr>
          <a:xfrm>
            <a:off x="1189050" y="669575"/>
            <a:ext cx="97074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team.</a:t>
            </a:r>
            <a:endParaRPr/>
          </a:p>
        </p:txBody>
      </p:sp>
      <p:sp>
        <p:nvSpPr>
          <p:cNvPr id="594" name="Google Shape;594;p20"/>
          <p:cNvSpPr txBox="1"/>
          <p:nvPr>
            <p:ph idx="1" type="subTitle"/>
          </p:nvPr>
        </p:nvSpPr>
        <p:spPr>
          <a:xfrm>
            <a:off x="375027" y="3701788"/>
            <a:ext cx="26589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Dr. Dawn O’Brien</a:t>
            </a:r>
            <a:endParaRPr/>
          </a:p>
        </p:txBody>
      </p:sp>
      <p:sp>
        <p:nvSpPr>
          <p:cNvPr id="595" name="Google Shape;595;p20"/>
          <p:cNvSpPr txBox="1"/>
          <p:nvPr>
            <p:ph idx="2" type="subTitle"/>
          </p:nvPr>
        </p:nvSpPr>
        <p:spPr>
          <a:xfrm>
            <a:off x="3320794" y="3701788"/>
            <a:ext cx="26589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Valerie Abbott</a:t>
            </a:r>
            <a:endParaRPr/>
          </a:p>
        </p:txBody>
      </p:sp>
      <p:sp>
        <p:nvSpPr>
          <p:cNvPr id="596" name="Google Shape;596;p20"/>
          <p:cNvSpPr txBox="1"/>
          <p:nvPr>
            <p:ph idx="3" type="subTitle"/>
          </p:nvPr>
        </p:nvSpPr>
        <p:spPr>
          <a:xfrm>
            <a:off x="6266560" y="3701788"/>
            <a:ext cx="26586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Ashley Renslow</a:t>
            </a:r>
            <a:endParaRPr/>
          </a:p>
        </p:txBody>
      </p:sp>
      <p:sp>
        <p:nvSpPr>
          <p:cNvPr id="597" name="Google Shape;597;p20"/>
          <p:cNvSpPr txBox="1"/>
          <p:nvPr>
            <p:ph idx="4" type="body"/>
          </p:nvPr>
        </p:nvSpPr>
        <p:spPr>
          <a:xfrm>
            <a:off x="346925" y="4173320"/>
            <a:ext cx="2658900" cy="16641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700"/>
              <a:buNone/>
            </a:pPr>
            <a:r>
              <a:rPr lang="en"/>
              <a:t>Pediatric Audiologist</a:t>
            </a:r>
            <a:endParaRPr/>
          </a:p>
          <a:p>
            <a:pPr indent="0" lvl="0" marL="0" rtl="0" algn="ctr">
              <a:lnSpc>
                <a:spcPct val="115000"/>
              </a:lnSpc>
              <a:spcBef>
                <a:spcPts val="0"/>
              </a:spcBef>
              <a:spcAft>
                <a:spcPts val="0"/>
              </a:spcAft>
              <a:buSzPts val="1700"/>
              <a:buNone/>
            </a:pPr>
            <a:r>
              <a:rPr lang="en"/>
              <a:t>NorthStar Audiology</a:t>
            </a:r>
            <a:endParaRPr/>
          </a:p>
          <a:p>
            <a:pPr indent="0" lvl="0" marL="0" rtl="0" algn="ctr">
              <a:lnSpc>
                <a:spcPct val="115000"/>
              </a:lnSpc>
              <a:spcBef>
                <a:spcPts val="0"/>
              </a:spcBef>
              <a:spcAft>
                <a:spcPts val="0"/>
              </a:spcAft>
              <a:buSzPts val="1700"/>
              <a:buNone/>
            </a:pPr>
            <a:r>
              <a:rPr lang="en"/>
              <a:t>Colorado</a:t>
            </a:r>
            <a:endParaRPr/>
          </a:p>
        </p:txBody>
      </p:sp>
      <p:sp>
        <p:nvSpPr>
          <p:cNvPr id="598" name="Google Shape;598;p20"/>
          <p:cNvSpPr txBox="1"/>
          <p:nvPr>
            <p:ph idx="5" type="body"/>
          </p:nvPr>
        </p:nvSpPr>
        <p:spPr>
          <a:xfrm>
            <a:off x="3388583" y="4174970"/>
            <a:ext cx="2658900" cy="1660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700"/>
              <a:buNone/>
            </a:pPr>
            <a:r>
              <a:rPr lang="en"/>
              <a:t>Parent and Author</a:t>
            </a:r>
            <a:endParaRPr/>
          </a:p>
          <a:p>
            <a:pPr indent="0" lvl="0" marL="0" rtl="0" algn="ctr">
              <a:lnSpc>
                <a:spcPct val="115000"/>
              </a:lnSpc>
              <a:spcBef>
                <a:spcPts val="0"/>
              </a:spcBef>
              <a:spcAft>
                <a:spcPts val="0"/>
              </a:spcAft>
              <a:buSzPts val="1700"/>
              <a:buNone/>
            </a:pPr>
            <a:r>
              <a:rPr lang="en"/>
              <a:t>Family Outreach EI</a:t>
            </a:r>
            <a:endParaRPr/>
          </a:p>
          <a:p>
            <a:pPr indent="0" lvl="0" marL="0" rtl="0" algn="ctr">
              <a:lnSpc>
                <a:spcPct val="115000"/>
              </a:lnSpc>
              <a:spcBef>
                <a:spcPts val="0"/>
              </a:spcBef>
              <a:spcAft>
                <a:spcPts val="0"/>
              </a:spcAft>
              <a:buSzPts val="1700"/>
              <a:buNone/>
            </a:pPr>
            <a:r>
              <a:rPr lang="en"/>
              <a:t>Virginia</a:t>
            </a:r>
            <a:endParaRPr/>
          </a:p>
        </p:txBody>
      </p:sp>
      <p:sp>
        <p:nvSpPr>
          <p:cNvPr id="599" name="Google Shape;599;p20"/>
          <p:cNvSpPr txBox="1"/>
          <p:nvPr>
            <p:ph idx="6" type="body"/>
          </p:nvPr>
        </p:nvSpPr>
        <p:spPr>
          <a:xfrm>
            <a:off x="5979700" y="4174975"/>
            <a:ext cx="3232200" cy="1660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700"/>
              <a:buNone/>
            </a:pPr>
            <a:r>
              <a:rPr lang="en"/>
              <a:t>Early Education Coordinator</a:t>
            </a:r>
            <a:endParaRPr/>
          </a:p>
          <a:p>
            <a:pPr indent="0" lvl="0" marL="0" rtl="0" algn="ctr">
              <a:lnSpc>
                <a:spcPct val="115000"/>
              </a:lnSpc>
              <a:spcBef>
                <a:spcPts val="0"/>
              </a:spcBef>
              <a:spcAft>
                <a:spcPts val="0"/>
              </a:spcAft>
              <a:buSzPts val="1700"/>
              <a:buNone/>
            </a:pPr>
            <a:r>
              <a:rPr lang="en"/>
              <a:t>Colorado School for the Deaf and the Blind</a:t>
            </a:r>
            <a:endParaRPr/>
          </a:p>
        </p:txBody>
      </p:sp>
      <p:pic>
        <p:nvPicPr>
          <p:cNvPr id="600" name="Google Shape;600;p20"/>
          <p:cNvPicPr preferRelativeResize="0"/>
          <p:nvPr/>
        </p:nvPicPr>
        <p:blipFill>
          <a:blip r:embed="rId3">
            <a:alphaModFix/>
          </a:blip>
          <a:stretch>
            <a:fillRect/>
          </a:stretch>
        </p:blipFill>
        <p:spPr>
          <a:xfrm>
            <a:off x="927275" y="1509500"/>
            <a:ext cx="1711400" cy="2227350"/>
          </a:xfrm>
          <a:prstGeom prst="rect">
            <a:avLst/>
          </a:prstGeom>
          <a:noFill/>
          <a:ln>
            <a:noFill/>
          </a:ln>
        </p:spPr>
      </p:pic>
      <p:pic>
        <p:nvPicPr>
          <p:cNvPr id="601" name="Google Shape;601;p20"/>
          <p:cNvPicPr preferRelativeResize="0"/>
          <p:nvPr/>
        </p:nvPicPr>
        <p:blipFill>
          <a:blip r:embed="rId4">
            <a:alphaModFix/>
          </a:blip>
          <a:stretch>
            <a:fillRect/>
          </a:stretch>
        </p:blipFill>
        <p:spPr>
          <a:xfrm>
            <a:off x="3622174" y="1509500"/>
            <a:ext cx="1789050" cy="2227350"/>
          </a:xfrm>
          <a:prstGeom prst="rect">
            <a:avLst/>
          </a:prstGeom>
          <a:noFill/>
          <a:ln>
            <a:noFill/>
          </a:ln>
        </p:spPr>
      </p:pic>
      <p:pic>
        <p:nvPicPr>
          <p:cNvPr id="602" name="Google Shape;602;p20"/>
          <p:cNvPicPr preferRelativeResize="0"/>
          <p:nvPr/>
        </p:nvPicPr>
        <p:blipFill>
          <a:blip r:embed="rId5">
            <a:alphaModFix/>
          </a:blip>
          <a:stretch>
            <a:fillRect/>
          </a:stretch>
        </p:blipFill>
        <p:spPr>
          <a:xfrm>
            <a:off x="6438926" y="1509500"/>
            <a:ext cx="1789050" cy="2227350"/>
          </a:xfrm>
          <a:prstGeom prst="rect">
            <a:avLst/>
          </a:prstGeom>
          <a:noFill/>
          <a:ln>
            <a:noFill/>
          </a:ln>
        </p:spPr>
      </p:pic>
      <p:pic>
        <p:nvPicPr>
          <p:cNvPr descr="A close-up of a person smiling&#10;&#10;Description automatically generated" id="603" name="Google Shape;603;p20"/>
          <p:cNvPicPr preferRelativeResize="0"/>
          <p:nvPr/>
        </p:nvPicPr>
        <p:blipFill>
          <a:blip r:embed="rId6">
            <a:alphaModFix/>
          </a:blip>
          <a:stretch>
            <a:fillRect/>
          </a:stretch>
        </p:blipFill>
        <p:spPr>
          <a:xfrm>
            <a:off x="9382975" y="1509500"/>
            <a:ext cx="1711400" cy="2254175"/>
          </a:xfrm>
          <a:prstGeom prst="rect">
            <a:avLst/>
          </a:prstGeom>
          <a:noFill/>
          <a:ln>
            <a:noFill/>
          </a:ln>
        </p:spPr>
      </p:pic>
      <p:sp>
        <p:nvSpPr>
          <p:cNvPr id="604" name="Google Shape;604;p20"/>
          <p:cNvSpPr txBox="1"/>
          <p:nvPr>
            <p:ph idx="3" type="subTitle"/>
          </p:nvPr>
        </p:nvSpPr>
        <p:spPr>
          <a:xfrm>
            <a:off x="9212027" y="3701788"/>
            <a:ext cx="26586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Sonia Samaniego</a:t>
            </a:r>
            <a:endParaRPr/>
          </a:p>
        </p:txBody>
      </p:sp>
      <p:sp>
        <p:nvSpPr>
          <p:cNvPr id="605" name="Google Shape;605;p20"/>
          <p:cNvSpPr txBox="1"/>
          <p:nvPr>
            <p:ph idx="6" type="body"/>
          </p:nvPr>
        </p:nvSpPr>
        <p:spPr>
          <a:xfrm>
            <a:off x="8977750" y="4174975"/>
            <a:ext cx="2848200" cy="1660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700"/>
              <a:buNone/>
            </a:pPr>
            <a:r>
              <a:rPr lang="en"/>
              <a:t>Early Education Service Provider</a:t>
            </a:r>
            <a:endParaRPr/>
          </a:p>
          <a:p>
            <a:pPr indent="0" lvl="0" marL="0" rtl="0" algn="ctr">
              <a:lnSpc>
                <a:spcPct val="115000"/>
              </a:lnSpc>
              <a:spcBef>
                <a:spcPts val="0"/>
              </a:spcBef>
              <a:spcAft>
                <a:spcPts val="0"/>
              </a:spcAft>
              <a:buSzPts val="1700"/>
              <a:buNone/>
            </a:pPr>
            <a:r>
              <a:rPr lang="en"/>
              <a:t>F.A.C.E.S. of Arizona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1"/>
          <p:cNvSpPr txBox="1"/>
          <p:nvPr>
            <p:ph type="title"/>
          </p:nvPr>
        </p:nvSpPr>
        <p:spPr>
          <a:xfrm>
            <a:off x="1428275" y="1690050"/>
            <a:ext cx="3503700" cy="34779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4600"/>
              <a:t>Objectives</a:t>
            </a:r>
            <a:endParaRPr sz="4600"/>
          </a:p>
        </p:txBody>
      </p:sp>
      <p:sp>
        <p:nvSpPr>
          <p:cNvPr id="611" name="Google Shape;611;p21"/>
          <p:cNvSpPr txBox="1"/>
          <p:nvPr>
            <p:ph idx="1" type="body"/>
          </p:nvPr>
        </p:nvSpPr>
        <p:spPr>
          <a:xfrm>
            <a:off x="5330343" y="1555375"/>
            <a:ext cx="4760400" cy="34779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0"/>
              </a:spcAft>
              <a:buNone/>
            </a:pPr>
            <a:r>
              <a:rPr lang="en"/>
              <a:t>Participants will:</a:t>
            </a:r>
            <a:endParaRPr/>
          </a:p>
          <a:p>
            <a:pPr indent="-349250" lvl="0" marL="457200" rtl="0" algn="l">
              <a:lnSpc>
                <a:spcPct val="100000"/>
              </a:lnSpc>
              <a:spcBef>
                <a:spcPts val="0"/>
              </a:spcBef>
              <a:spcAft>
                <a:spcPts val="0"/>
              </a:spcAft>
              <a:buSzPts val="1900"/>
              <a:buChar char="■"/>
            </a:pPr>
            <a:r>
              <a:rPr lang="en"/>
              <a:t>Learn about the benefit of OAE trainings for professionals as part of EI Evaluations</a:t>
            </a:r>
            <a:endParaRPr/>
          </a:p>
          <a:p>
            <a:pPr indent="0" lvl="0" marL="457200" rtl="0" algn="l">
              <a:lnSpc>
                <a:spcPct val="100000"/>
              </a:lnSpc>
              <a:spcBef>
                <a:spcPts val="0"/>
              </a:spcBef>
              <a:spcAft>
                <a:spcPts val="0"/>
              </a:spcAft>
              <a:buNone/>
            </a:pPr>
            <a:r>
              <a:t/>
            </a:r>
            <a:endParaRPr/>
          </a:p>
          <a:p>
            <a:pPr indent="-349250" lvl="0" marL="457200" rtl="0" algn="l">
              <a:lnSpc>
                <a:spcPct val="100000"/>
              </a:lnSpc>
              <a:spcBef>
                <a:spcPts val="0"/>
              </a:spcBef>
              <a:spcAft>
                <a:spcPts val="0"/>
              </a:spcAft>
              <a:buSzPts val="1900"/>
              <a:buChar char="■"/>
            </a:pPr>
            <a:r>
              <a:rPr lang="en"/>
              <a:t>Understand the importance of the varying roles of the presenters in the training</a:t>
            </a:r>
            <a:endParaRPr/>
          </a:p>
          <a:p>
            <a:pPr indent="0" lvl="0" marL="457200" rtl="0" algn="l">
              <a:lnSpc>
                <a:spcPct val="100000"/>
              </a:lnSpc>
              <a:spcBef>
                <a:spcPts val="0"/>
              </a:spcBef>
              <a:spcAft>
                <a:spcPts val="0"/>
              </a:spcAft>
              <a:buNone/>
            </a:pPr>
            <a:r>
              <a:t/>
            </a:r>
            <a:endParaRPr/>
          </a:p>
          <a:p>
            <a:pPr indent="-349250" lvl="0" marL="457200" rtl="0" algn="l">
              <a:lnSpc>
                <a:spcPct val="100000"/>
              </a:lnSpc>
              <a:spcBef>
                <a:spcPts val="0"/>
              </a:spcBef>
              <a:spcAft>
                <a:spcPts val="0"/>
              </a:spcAft>
              <a:buSzPts val="1900"/>
              <a:buChar char="■"/>
            </a:pPr>
            <a:r>
              <a:rPr lang="en"/>
              <a:t>Consider and create a similar partnership in their state to support in person screenings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2"/>
          <p:cNvSpPr/>
          <p:nvPr/>
        </p:nvSpPr>
        <p:spPr>
          <a:xfrm flipH="1">
            <a:off x="277534" y="4297349"/>
            <a:ext cx="2281025" cy="2281025"/>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22"/>
          <p:cNvSpPr txBox="1"/>
          <p:nvPr>
            <p:ph idx="4294967295" type="title"/>
          </p:nvPr>
        </p:nvSpPr>
        <p:spPr>
          <a:xfrm>
            <a:off x="5833200" y="739500"/>
            <a:ext cx="6219900" cy="2005800"/>
          </a:xfrm>
          <a:prstGeom prst="rect">
            <a:avLst/>
          </a:prstGeom>
          <a:noFill/>
          <a:ln>
            <a:noFill/>
          </a:ln>
        </p:spPr>
        <p:txBody>
          <a:bodyPr anchorCtr="0" anchor="ctr" bIns="121900" lIns="121900" spcFirstLastPara="1" rIns="121900" wrap="square" tIns="121900">
            <a:noAutofit/>
          </a:bodyPr>
          <a:lstStyle/>
          <a:p>
            <a:pPr indent="0" lvl="0" marL="0" rtl="0" algn="l">
              <a:lnSpc>
                <a:spcPct val="80000"/>
              </a:lnSpc>
              <a:spcBef>
                <a:spcPts val="0"/>
              </a:spcBef>
              <a:spcAft>
                <a:spcPts val="0"/>
              </a:spcAft>
              <a:buSzPts val="4000"/>
              <a:buNone/>
            </a:pPr>
            <a:r>
              <a:rPr lang="en" sz="4600"/>
              <a:t>Getting Started</a:t>
            </a:r>
            <a:endParaRPr sz="4600"/>
          </a:p>
        </p:txBody>
      </p:sp>
      <p:sp>
        <p:nvSpPr>
          <p:cNvPr id="618" name="Google Shape;618;p22"/>
          <p:cNvSpPr txBox="1"/>
          <p:nvPr>
            <p:ph idx="4294967295" type="body"/>
          </p:nvPr>
        </p:nvSpPr>
        <p:spPr>
          <a:xfrm>
            <a:off x="5833200" y="2246825"/>
            <a:ext cx="5339400" cy="1830000"/>
          </a:xfrm>
          <a:prstGeom prst="rect">
            <a:avLst/>
          </a:prstGeom>
          <a:noFill/>
          <a:ln>
            <a:noFill/>
          </a:ln>
        </p:spPr>
        <p:txBody>
          <a:bodyPr anchorCtr="0" anchor="t" bIns="121900" lIns="121900" spcFirstLastPara="1" rIns="121900" wrap="square" tIns="121900">
            <a:noAutofit/>
          </a:bodyPr>
          <a:lstStyle/>
          <a:p>
            <a:pPr indent="-349250" lvl="0" marL="457200" rtl="0" algn="l">
              <a:lnSpc>
                <a:spcPct val="115000"/>
              </a:lnSpc>
              <a:spcBef>
                <a:spcPts val="0"/>
              </a:spcBef>
              <a:spcAft>
                <a:spcPts val="0"/>
              </a:spcAft>
              <a:buSzPts val="1900"/>
              <a:buChar char="●"/>
            </a:pPr>
            <a:r>
              <a:rPr lang="en"/>
              <a:t>Colorado’s EI System</a:t>
            </a:r>
            <a:endParaRPr/>
          </a:p>
          <a:p>
            <a:pPr indent="-349250" lvl="1" marL="914400" rtl="0" algn="l">
              <a:lnSpc>
                <a:spcPct val="115000"/>
              </a:lnSpc>
              <a:spcBef>
                <a:spcPts val="0"/>
              </a:spcBef>
              <a:spcAft>
                <a:spcPts val="0"/>
              </a:spcAft>
              <a:buSzPts val="1900"/>
              <a:buChar char="○"/>
            </a:pPr>
            <a:r>
              <a:rPr lang="en"/>
              <a:t>EI Programs vs EI Evaluation Entities</a:t>
            </a:r>
            <a:endParaRPr/>
          </a:p>
          <a:p>
            <a:pPr indent="-349250" lvl="0" marL="457200" rtl="0" algn="l">
              <a:lnSpc>
                <a:spcPct val="115000"/>
              </a:lnSpc>
              <a:spcBef>
                <a:spcPts val="0"/>
              </a:spcBef>
              <a:spcAft>
                <a:spcPts val="0"/>
              </a:spcAft>
              <a:buSzPts val="1900"/>
              <a:buChar char="●"/>
            </a:pPr>
            <a:r>
              <a:rPr lang="en"/>
              <a:t>Importance of our roles as presenters</a:t>
            </a:r>
            <a:endParaRPr/>
          </a:p>
          <a:p>
            <a:pPr indent="-349250" lvl="1" marL="914400" rtl="0" algn="l">
              <a:lnSpc>
                <a:spcPct val="115000"/>
              </a:lnSpc>
              <a:spcBef>
                <a:spcPts val="0"/>
              </a:spcBef>
              <a:spcAft>
                <a:spcPts val="0"/>
              </a:spcAft>
              <a:buSzPts val="1900"/>
              <a:buChar char="○"/>
            </a:pPr>
            <a:r>
              <a:rPr lang="en"/>
              <a:t>Parent</a:t>
            </a:r>
            <a:endParaRPr/>
          </a:p>
          <a:p>
            <a:pPr indent="-349250" lvl="1" marL="914400" rtl="0" algn="l">
              <a:lnSpc>
                <a:spcPct val="115000"/>
              </a:lnSpc>
              <a:spcBef>
                <a:spcPts val="0"/>
              </a:spcBef>
              <a:spcAft>
                <a:spcPts val="0"/>
              </a:spcAft>
              <a:buSzPts val="1900"/>
              <a:buChar char="○"/>
            </a:pPr>
            <a:r>
              <a:rPr lang="en"/>
              <a:t>Audiologist</a:t>
            </a:r>
            <a:endParaRPr/>
          </a:p>
          <a:p>
            <a:pPr indent="-349250" lvl="1" marL="914400" rtl="0" algn="l">
              <a:lnSpc>
                <a:spcPct val="115000"/>
              </a:lnSpc>
              <a:spcBef>
                <a:spcPts val="0"/>
              </a:spcBef>
              <a:spcAft>
                <a:spcPts val="0"/>
              </a:spcAft>
              <a:buSzPts val="1900"/>
              <a:buChar char="○"/>
            </a:pPr>
            <a:r>
              <a:rPr lang="en"/>
              <a:t>EI Coordinator</a:t>
            </a:r>
            <a:endParaRPr/>
          </a:p>
          <a:p>
            <a:pPr indent="-349250" lvl="1" marL="914400" rtl="0" algn="l">
              <a:lnSpc>
                <a:spcPct val="115000"/>
              </a:lnSpc>
              <a:spcBef>
                <a:spcPts val="0"/>
              </a:spcBef>
              <a:spcAft>
                <a:spcPts val="0"/>
              </a:spcAft>
              <a:buSzPts val="1900"/>
              <a:buChar char="○"/>
            </a:pPr>
            <a:r>
              <a:rPr lang="en"/>
              <a:t>Collaborative Partners</a:t>
            </a:r>
            <a:endParaRPr/>
          </a:p>
          <a:p>
            <a:pPr indent="-349250" lvl="0" marL="457200" rtl="0" algn="l">
              <a:lnSpc>
                <a:spcPct val="115000"/>
              </a:lnSpc>
              <a:spcBef>
                <a:spcPts val="0"/>
              </a:spcBef>
              <a:spcAft>
                <a:spcPts val="0"/>
              </a:spcAft>
              <a:buSzPts val="1900"/>
              <a:buChar char="●"/>
            </a:pPr>
            <a:r>
              <a:rPr lang="en"/>
              <a:t>Importance of this training</a:t>
            </a:r>
            <a:endParaRPr/>
          </a:p>
          <a:p>
            <a:pPr indent="-349250" lvl="1" marL="914400" rtl="0" algn="l">
              <a:lnSpc>
                <a:spcPct val="115000"/>
              </a:lnSpc>
              <a:spcBef>
                <a:spcPts val="0"/>
              </a:spcBef>
              <a:spcAft>
                <a:spcPts val="0"/>
              </a:spcAft>
              <a:buSzPts val="1900"/>
              <a:buChar char="○"/>
            </a:pPr>
            <a:r>
              <a:rPr lang="en"/>
              <a:t>Emphasize Objective Measures of hearing during in-person Hearing Screenings</a:t>
            </a:r>
            <a:endParaRPr/>
          </a:p>
        </p:txBody>
      </p:sp>
      <p:grpSp>
        <p:nvGrpSpPr>
          <p:cNvPr id="619" name="Google Shape;619;p22"/>
          <p:cNvGrpSpPr/>
          <p:nvPr/>
        </p:nvGrpSpPr>
        <p:grpSpPr>
          <a:xfrm flipH="1">
            <a:off x="174893" y="3395481"/>
            <a:ext cx="882786" cy="2398408"/>
            <a:chOff x="5593118" y="4460894"/>
            <a:chExt cx="461853" cy="1254791"/>
          </a:xfrm>
        </p:grpSpPr>
        <p:sp>
          <p:nvSpPr>
            <p:cNvPr id="620" name="Google Shape;620;p22"/>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1" name="Google Shape;621;p22"/>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22"/>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22"/>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22"/>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22"/>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22"/>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22"/>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22"/>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22"/>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22"/>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22"/>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2" name="Google Shape;632;p22"/>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3" name="Google Shape;633;p22"/>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4" name="Google Shape;634;p22"/>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5" name="Google Shape;635;p22"/>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36" name="Google Shape;636;p22"/>
          <p:cNvSpPr/>
          <p:nvPr/>
        </p:nvSpPr>
        <p:spPr>
          <a:xfrm flipH="1">
            <a:off x="127006" y="232651"/>
            <a:ext cx="1140503" cy="1306694"/>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37" name="Google Shape;637;p22"/>
          <p:cNvGrpSpPr/>
          <p:nvPr/>
        </p:nvGrpSpPr>
        <p:grpSpPr>
          <a:xfrm flipH="1" rot="5400000">
            <a:off x="10905669" y="-289687"/>
            <a:ext cx="585034" cy="1473363"/>
            <a:chOff x="3562369" y="4725952"/>
            <a:chExt cx="306076" cy="770829"/>
          </a:xfrm>
        </p:grpSpPr>
        <p:sp>
          <p:nvSpPr>
            <p:cNvPr id="638" name="Google Shape;638;p22"/>
            <p:cNvSpPr/>
            <p:nvPr/>
          </p:nvSpPr>
          <p:spPr>
            <a:xfrm>
              <a:off x="3562369" y="472595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22"/>
            <p:cNvSpPr/>
            <p:nvPr/>
          </p:nvSpPr>
          <p:spPr>
            <a:xfrm>
              <a:off x="3562369" y="4807791"/>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22"/>
            <p:cNvSpPr/>
            <p:nvPr/>
          </p:nvSpPr>
          <p:spPr>
            <a:xfrm>
              <a:off x="3562369" y="488963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22"/>
            <p:cNvSpPr/>
            <p:nvPr/>
          </p:nvSpPr>
          <p:spPr>
            <a:xfrm>
              <a:off x="3562369" y="497145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22"/>
            <p:cNvSpPr/>
            <p:nvPr/>
          </p:nvSpPr>
          <p:spPr>
            <a:xfrm>
              <a:off x="3562369" y="5053298"/>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22"/>
            <p:cNvSpPr/>
            <p:nvPr/>
          </p:nvSpPr>
          <p:spPr>
            <a:xfrm>
              <a:off x="3562369" y="513512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22"/>
            <p:cNvSpPr/>
            <p:nvPr/>
          </p:nvSpPr>
          <p:spPr>
            <a:xfrm>
              <a:off x="3562369" y="5216966"/>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5" name="Google Shape;645;p22"/>
            <p:cNvSpPr/>
            <p:nvPr/>
          </p:nvSpPr>
          <p:spPr>
            <a:xfrm>
              <a:off x="3562369" y="5298805"/>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22"/>
            <p:cNvSpPr/>
            <p:nvPr/>
          </p:nvSpPr>
          <p:spPr>
            <a:xfrm>
              <a:off x="3562369" y="53806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22"/>
            <p:cNvSpPr/>
            <p:nvPr/>
          </p:nvSpPr>
          <p:spPr>
            <a:xfrm>
              <a:off x="3562369" y="5462472"/>
              <a:ext cx="306076" cy="34309"/>
            </a:xfrm>
            <a:custGeom>
              <a:rect b="b" l="l" r="r" t="t"/>
              <a:pathLst>
                <a:path extrusionOk="0" h="34309" w="306076">
                  <a:moveTo>
                    <a:pt x="0" y="0"/>
                  </a:moveTo>
                  <a:lnTo>
                    <a:pt x="306076" y="0"/>
                  </a:lnTo>
                  <a:lnTo>
                    <a:pt x="306076" y="34310"/>
                  </a:lnTo>
                  <a:lnTo>
                    <a:pt x="0" y="3431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48" name="Google Shape;648;p22"/>
          <p:cNvSpPr/>
          <p:nvPr/>
        </p:nvSpPr>
        <p:spPr>
          <a:xfrm flipH="1">
            <a:off x="8739686"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pic>
        <p:nvPicPr>
          <p:cNvPr id="649" name="Google Shape;649;p22"/>
          <p:cNvPicPr preferRelativeResize="0"/>
          <p:nvPr/>
        </p:nvPicPr>
        <p:blipFill rotWithShape="1">
          <a:blip r:embed="rId3">
            <a:alphaModFix/>
          </a:blip>
          <a:srcRect b="2635" l="25428" r="17375" t="16267"/>
          <a:stretch/>
        </p:blipFill>
        <p:spPr>
          <a:xfrm>
            <a:off x="1599200" y="757203"/>
            <a:ext cx="4129800" cy="43914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23"/>
          <p:cNvSpPr txBox="1"/>
          <p:nvPr>
            <p:ph type="title"/>
          </p:nvPr>
        </p:nvSpPr>
        <p:spPr>
          <a:xfrm>
            <a:off x="873350" y="988700"/>
            <a:ext cx="105519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4600"/>
              <a:t>Content of Our Training</a:t>
            </a:r>
            <a:endParaRPr sz="4600"/>
          </a:p>
        </p:txBody>
      </p:sp>
      <p:sp>
        <p:nvSpPr>
          <p:cNvPr id="655" name="Google Shape;655;p23"/>
          <p:cNvSpPr txBox="1"/>
          <p:nvPr>
            <p:ph idx="2" type="body"/>
          </p:nvPr>
        </p:nvSpPr>
        <p:spPr>
          <a:xfrm>
            <a:off x="1574450" y="2113350"/>
            <a:ext cx="8453700" cy="3442200"/>
          </a:xfrm>
          <a:prstGeom prst="rect">
            <a:avLst/>
          </a:prstGeom>
          <a:noFill/>
          <a:ln>
            <a:noFill/>
          </a:ln>
        </p:spPr>
        <p:txBody>
          <a:bodyPr anchorCtr="0" anchor="t" bIns="121900" lIns="121900" spcFirstLastPara="1" rIns="121900" wrap="square" tIns="121900">
            <a:noAutofit/>
          </a:bodyPr>
          <a:lstStyle/>
          <a:p>
            <a:pPr indent="-355600" lvl="0" marL="457200" rtl="0" algn="l">
              <a:lnSpc>
                <a:spcPct val="115000"/>
              </a:lnSpc>
              <a:spcBef>
                <a:spcPts val="0"/>
              </a:spcBef>
              <a:spcAft>
                <a:spcPts val="0"/>
              </a:spcAft>
              <a:buSzPts val="2000"/>
              <a:buChar char="●"/>
            </a:pPr>
            <a:r>
              <a:rPr lang="en" sz="2000"/>
              <a:t>The Parent Perspective</a:t>
            </a:r>
            <a:endParaRPr sz="2000"/>
          </a:p>
          <a:p>
            <a:pPr indent="0" lvl="0" marL="4572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 sz="2000"/>
              <a:t>Refresh our Knowledge (interactive game) </a:t>
            </a:r>
            <a:endParaRPr sz="2000"/>
          </a:p>
          <a:p>
            <a:pPr indent="0" lvl="0" marL="4572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 sz="2000"/>
              <a:t>Hearing Screenings Background &amp; Education</a:t>
            </a:r>
            <a:endParaRPr sz="2000"/>
          </a:p>
          <a:p>
            <a:pPr indent="0" lvl="0" marL="4572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 sz="2000"/>
              <a:t>Hands-on-Training</a:t>
            </a:r>
            <a:endParaRPr sz="2000"/>
          </a:p>
          <a:p>
            <a:pPr indent="0" lvl="0" marL="45720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 sz="2000"/>
              <a:t>Wrap-up &amp; Questions and Door Prize</a:t>
            </a:r>
            <a:endParaRPr sz="2000"/>
          </a:p>
          <a:p>
            <a:pPr indent="-355600" lvl="1" marL="914400" rtl="0" algn="l">
              <a:lnSpc>
                <a:spcPct val="115000"/>
              </a:lnSpc>
              <a:spcBef>
                <a:spcPts val="0"/>
              </a:spcBef>
              <a:spcAft>
                <a:spcPts val="0"/>
              </a:spcAft>
              <a:buSzPts val="2000"/>
              <a:buChar char="○"/>
            </a:pPr>
            <a:r>
              <a:rPr lang="en" sz="2000"/>
              <a:t>Door Prize - book by our parent author reminding them </a:t>
            </a:r>
            <a:endParaRPr sz="2000"/>
          </a:p>
          <a:p>
            <a:pPr indent="0" lvl="0" marL="914400" rtl="0" algn="l">
              <a:lnSpc>
                <a:spcPct val="115000"/>
              </a:lnSpc>
              <a:spcBef>
                <a:spcPts val="0"/>
              </a:spcBef>
              <a:spcAft>
                <a:spcPts val="0"/>
              </a:spcAft>
              <a:buNone/>
            </a:pPr>
            <a:r>
              <a:rPr lang="en" sz="2000"/>
              <a:t>“any age and any stage”</a:t>
            </a:r>
            <a:endParaRPr sz="2000"/>
          </a:p>
        </p:txBody>
      </p:sp>
      <p:pic>
        <p:nvPicPr>
          <p:cNvPr id="656" name="Google Shape;656;p23"/>
          <p:cNvPicPr preferRelativeResize="0"/>
          <p:nvPr/>
        </p:nvPicPr>
        <p:blipFill>
          <a:blip r:embed="rId3">
            <a:alphaModFix/>
          </a:blip>
          <a:stretch>
            <a:fillRect/>
          </a:stretch>
        </p:blipFill>
        <p:spPr>
          <a:xfrm>
            <a:off x="8199900" y="1928325"/>
            <a:ext cx="3385200" cy="36894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24"/>
          <p:cNvSpPr txBox="1"/>
          <p:nvPr>
            <p:ph type="title"/>
          </p:nvPr>
        </p:nvSpPr>
        <p:spPr>
          <a:xfrm>
            <a:off x="2368650" y="769225"/>
            <a:ext cx="88554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4200"/>
              <a:t>Hearing Screening Devices</a:t>
            </a:r>
            <a:endParaRPr sz="4200"/>
          </a:p>
        </p:txBody>
      </p:sp>
      <p:pic>
        <p:nvPicPr>
          <p:cNvPr id="662" name="Google Shape;662;p24"/>
          <p:cNvPicPr preferRelativeResize="0"/>
          <p:nvPr/>
        </p:nvPicPr>
        <p:blipFill>
          <a:blip r:embed="rId3">
            <a:alphaModFix/>
          </a:blip>
          <a:stretch>
            <a:fillRect/>
          </a:stretch>
        </p:blipFill>
        <p:spPr>
          <a:xfrm>
            <a:off x="3646463" y="1903100"/>
            <a:ext cx="4899074" cy="432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5"/>
          <p:cNvSpPr/>
          <p:nvPr/>
        </p:nvSpPr>
        <p:spPr>
          <a:xfrm>
            <a:off x="5243293" y="329545"/>
            <a:ext cx="1698812" cy="1946358"/>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8" name="Google Shape;668;p25"/>
          <p:cNvSpPr txBox="1"/>
          <p:nvPr>
            <p:ph type="title"/>
          </p:nvPr>
        </p:nvSpPr>
        <p:spPr>
          <a:xfrm>
            <a:off x="1219200" y="2330725"/>
            <a:ext cx="98247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4700"/>
              <a:t>Hearing Changes can happen at Any-Age and Any-Stage</a:t>
            </a:r>
            <a:endParaRPr sz="4700"/>
          </a:p>
          <a:p>
            <a:pPr indent="0" lvl="0" marL="0" rtl="0" algn="ctr">
              <a:lnSpc>
                <a:spcPct val="100000"/>
              </a:lnSpc>
              <a:spcBef>
                <a:spcPts val="0"/>
              </a:spcBef>
              <a:spcAft>
                <a:spcPts val="0"/>
              </a:spcAft>
              <a:buSzPts val="5000"/>
              <a:buNone/>
            </a:pPr>
            <a:r>
              <a:rPr lang="en" sz="1800"/>
              <a:t>									~Valerie James Abbott</a:t>
            </a:r>
            <a:endParaRPr sz="1800"/>
          </a:p>
        </p:txBody>
      </p:sp>
      <p:grpSp>
        <p:nvGrpSpPr>
          <p:cNvPr id="669" name="Google Shape;669;p25"/>
          <p:cNvGrpSpPr/>
          <p:nvPr/>
        </p:nvGrpSpPr>
        <p:grpSpPr>
          <a:xfrm rot="10800000">
            <a:off x="5473777" y="866727"/>
            <a:ext cx="1237846" cy="872004"/>
            <a:chOff x="621403" y="597265"/>
            <a:chExt cx="1588204" cy="1118814"/>
          </a:xfrm>
        </p:grpSpPr>
        <p:sp>
          <p:nvSpPr>
            <p:cNvPr id="670" name="Google Shape;670;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26"/>
          <p:cNvSpPr txBox="1"/>
          <p:nvPr>
            <p:ph type="title"/>
          </p:nvPr>
        </p:nvSpPr>
        <p:spPr>
          <a:xfrm>
            <a:off x="1337700" y="293100"/>
            <a:ext cx="7848600" cy="799200"/>
          </a:xfrm>
          <a:prstGeom prst="rect">
            <a:avLst/>
          </a:prstGeom>
          <a:noFill/>
          <a:ln>
            <a:noFill/>
          </a:ln>
        </p:spPr>
        <p:txBody>
          <a:bodyPr anchorCtr="0" anchor="ctr" bIns="121900" lIns="121900" spcFirstLastPara="1" rIns="121900" wrap="square" tIns="121900">
            <a:noAutofit/>
          </a:bodyPr>
          <a:lstStyle/>
          <a:p>
            <a:pPr indent="0" lvl="0" marL="0" rtl="0" algn="l">
              <a:lnSpc>
                <a:spcPct val="80000"/>
              </a:lnSpc>
              <a:spcBef>
                <a:spcPts val="0"/>
              </a:spcBef>
              <a:spcAft>
                <a:spcPts val="0"/>
              </a:spcAft>
              <a:buSzPts val="7000"/>
              <a:buNone/>
            </a:pPr>
            <a:r>
              <a:rPr lang="en" sz="4500"/>
              <a:t>Where are we now?</a:t>
            </a:r>
            <a:endParaRPr sz="4700"/>
          </a:p>
        </p:txBody>
      </p:sp>
      <p:sp>
        <p:nvSpPr>
          <p:cNvPr id="677" name="Google Shape;677;p26"/>
          <p:cNvSpPr txBox="1"/>
          <p:nvPr>
            <p:ph idx="4294967295" type="body"/>
          </p:nvPr>
        </p:nvSpPr>
        <p:spPr>
          <a:xfrm>
            <a:off x="925500" y="1879900"/>
            <a:ext cx="5411100" cy="4272300"/>
          </a:xfrm>
          <a:prstGeom prst="rect">
            <a:avLst/>
          </a:prstGeom>
          <a:noFill/>
          <a:ln>
            <a:noFill/>
          </a:ln>
        </p:spPr>
        <p:txBody>
          <a:bodyPr anchorCtr="0" anchor="t" bIns="121900" lIns="121900" spcFirstLastPara="1" rIns="121900" wrap="square" tIns="121900">
            <a:noAutofit/>
          </a:bodyPr>
          <a:lstStyle/>
          <a:p>
            <a:pPr indent="-355600" lvl="0" marL="457200" rtl="0" algn="l">
              <a:lnSpc>
                <a:spcPct val="115000"/>
              </a:lnSpc>
              <a:spcBef>
                <a:spcPts val="0"/>
              </a:spcBef>
              <a:spcAft>
                <a:spcPts val="0"/>
              </a:spcAft>
              <a:buSzPts val="2000"/>
              <a:buChar char="●"/>
            </a:pPr>
            <a:r>
              <a:rPr lang="en" sz="2000"/>
              <a:t>Parent Collaborations (VA)</a:t>
            </a:r>
            <a:endParaRPr sz="2000"/>
          </a:p>
          <a:p>
            <a:pPr indent="-355600" lvl="0" marL="457200" rtl="0" algn="l">
              <a:lnSpc>
                <a:spcPct val="115000"/>
              </a:lnSpc>
              <a:spcBef>
                <a:spcPts val="0"/>
              </a:spcBef>
              <a:spcAft>
                <a:spcPts val="0"/>
              </a:spcAft>
              <a:buSzPts val="2000"/>
              <a:buChar char="●"/>
            </a:pPr>
            <a:r>
              <a:rPr lang="en" sz="2000"/>
              <a:t>F.A.C.E.S of AZ Collaboration</a:t>
            </a:r>
            <a:endParaRPr sz="2000"/>
          </a:p>
          <a:p>
            <a:pPr indent="-355600" lvl="0" marL="457200" rtl="0" algn="l">
              <a:lnSpc>
                <a:spcPct val="115000"/>
              </a:lnSpc>
              <a:spcBef>
                <a:spcPts val="0"/>
              </a:spcBef>
              <a:spcAft>
                <a:spcPts val="0"/>
              </a:spcAft>
              <a:buSzPts val="2000"/>
              <a:buChar char="●"/>
            </a:pPr>
            <a:r>
              <a:rPr lang="en" sz="2000"/>
              <a:t>University of Colorado Boulder </a:t>
            </a:r>
            <a:r>
              <a:rPr lang="en" sz="2000"/>
              <a:t>Supplemental</a:t>
            </a:r>
            <a:r>
              <a:rPr lang="en" sz="2000"/>
              <a:t> Videos for our trainings (be sure to stop by and see their poster)</a:t>
            </a:r>
            <a:endParaRPr sz="2000"/>
          </a:p>
          <a:p>
            <a:pPr indent="-355600" lvl="0" marL="457200" rtl="0" algn="l">
              <a:spcBef>
                <a:spcPts val="0"/>
              </a:spcBef>
              <a:spcAft>
                <a:spcPts val="0"/>
              </a:spcAft>
              <a:buSzPts val="2000"/>
              <a:buChar char="●"/>
            </a:pPr>
            <a:r>
              <a:rPr lang="en" sz="2000"/>
              <a:t>Supporting rural areas in Colorado</a:t>
            </a:r>
            <a:endParaRPr sz="2000"/>
          </a:p>
          <a:p>
            <a:pPr indent="-355600" lvl="0" marL="457200" rtl="0" algn="l">
              <a:lnSpc>
                <a:spcPct val="115000"/>
              </a:lnSpc>
              <a:spcBef>
                <a:spcPts val="0"/>
              </a:spcBef>
              <a:spcAft>
                <a:spcPts val="0"/>
              </a:spcAft>
              <a:buSzPts val="2000"/>
              <a:buChar char="●"/>
            </a:pPr>
            <a:r>
              <a:rPr lang="en" sz="2000"/>
              <a:t>Outreach Efforts: Open to sharing our work nationally </a:t>
            </a:r>
            <a:endParaRPr sz="2000"/>
          </a:p>
          <a:p>
            <a:pPr indent="-355600" lvl="0" marL="457200" rtl="0" algn="l">
              <a:lnSpc>
                <a:spcPct val="115000"/>
              </a:lnSpc>
              <a:spcBef>
                <a:spcPts val="0"/>
              </a:spcBef>
              <a:spcAft>
                <a:spcPts val="0"/>
              </a:spcAft>
              <a:buSzPts val="2000"/>
              <a:buChar char="●"/>
            </a:pPr>
            <a:r>
              <a:rPr lang="en" sz="2000"/>
              <a:t>Pending follow-up opportunities for additional trainings and technical assistance in CO</a:t>
            </a:r>
            <a:endParaRPr sz="2000"/>
          </a:p>
          <a:p>
            <a:pPr indent="0" lvl="0" marL="457200" rtl="0" algn="l">
              <a:lnSpc>
                <a:spcPct val="115000"/>
              </a:lnSpc>
              <a:spcBef>
                <a:spcPts val="0"/>
              </a:spcBef>
              <a:spcAft>
                <a:spcPts val="0"/>
              </a:spcAft>
              <a:buNone/>
            </a:pPr>
            <a:r>
              <a:t/>
            </a:r>
            <a:endParaRPr/>
          </a:p>
        </p:txBody>
      </p:sp>
      <p:sp>
        <p:nvSpPr>
          <p:cNvPr id="678" name="Google Shape;678;p26"/>
          <p:cNvSpPr/>
          <p:nvPr/>
        </p:nvSpPr>
        <p:spPr>
          <a:xfrm flipH="1">
            <a:off x="10255406" y="5164150"/>
            <a:ext cx="1843893" cy="1796413"/>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9" name="Google Shape;679;p26"/>
          <p:cNvGrpSpPr/>
          <p:nvPr/>
        </p:nvGrpSpPr>
        <p:grpSpPr>
          <a:xfrm flipH="1">
            <a:off x="11432645" y="293105"/>
            <a:ext cx="605755" cy="1516442"/>
            <a:chOff x="3749116" y="747756"/>
            <a:chExt cx="306076" cy="770824"/>
          </a:xfrm>
        </p:grpSpPr>
        <p:sp>
          <p:nvSpPr>
            <p:cNvPr id="680" name="Google Shape;680;p26"/>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26"/>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26"/>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26"/>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4" name="Google Shape;684;p26"/>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26"/>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26"/>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26"/>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8" name="Google Shape;688;p26"/>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26"/>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90" name="Google Shape;690;p26"/>
          <p:cNvSpPr/>
          <p:nvPr/>
        </p:nvSpPr>
        <p:spPr>
          <a:xfrm flipH="1">
            <a:off x="293075" y="262363"/>
            <a:ext cx="678273" cy="1577933"/>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26"/>
          <p:cNvSpPr/>
          <p:nvPr/>
        </p:nvSpPr>
        <p:spPr>
          <a:xfrm>
            <a:off x="206349"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grpSp>
        <p:nvGrpSpPr>
          <p:cNvPr id="692" name="Google Shape;692;p26"/>
          <p:cNvGrpSpPr/>
          <p:nvPr/>
        </p:nvGrpSpPr>
        <p:grpSpPr>
          <a:xfrm flipH="1" rot="-1070332">
            <a:off x="10598342" y="5429064"/>
            <a:ext cx="1342638" cy="1680101"/>
            <a:chOff x="3749116" y="2023694"/>
            <a:chExt cx="791581" cy="1039621"/>
          </a:xfrm>
        </p:grpSpPr>
        <p:sp>
          <p:nvSpPr>
            <p:cNvPr id="693" name="Google Shape;693;p26"/>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26"/>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26"/>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26"/>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26"/>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26"/>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26"/>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26"/>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26"/>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702" name="Google Shape;702;p26"/>
          <p:cNvPicPr preferRelativeResize="0"/>
          <p:nvPr/>
        </p:nvPicPr>
        <p:blipFill rotWithShape="1">
          <a:blip r:embed="rId3">
            <a:alphaModFix/>
          </a:blip>
          <a:srcRect b="8711" l="0" r="0" t="8711"/>
          <a:stretch/>
        </p:blipFill>
        <p:spPr>
          <a:xfrm>
            <a:off x="6640475" y="923959"/>
            <a:ext cx="4054200" cy="44463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994426"/>
      </a:dk1>
      <a:lt1>
        <a:srgbClr val="F5D3B7"/>
      </a:lt1>
      <a:dk2>
        <a:srgbClr val="624228"/>
      </a:dk2>
      <a:lt2>
        <a:srgbClr val="EEEEEE"/>
      </a:lt2>
      <a:accent1>
        <a:srgbClr val="C77A34"/>
      </a:accent1>
      <a:accent2>
        <a:srgbClr val="624228"/>
      </a:accent2>
      <a:accent3>
        <a:srgbClr val="906441"/>
      </a:accent3>
      <a:accent4>
        <a:srgbClr val="82341E"/>
      </a:accent4>
      <a:accent5>
        <a:srgbClr val="DBA274"/>
      </a:accent5>
      <a:accent6>
        <a:srgbClr val="C26A59"/>
      </a:accent6>
      <a:hlink>
        <a:srgbClr val="7028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