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8404800" cy="38404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120" userDrawn="1">
          <p15:clr>
            <a:srgbClr val="A4A3A4"/>
          </p15:clr>
        </p15:guide>
        <p15:guide id="2" pos="12096" userDrawn="1">
          <p15:clr>
            <a:srgbClr val="A4A3A4"/>
          </p15:clr>
        </p15:guide>
        <p15:guide id="3" orient="horz" pos="12144" userDrawn="1">
          <p15:clr>
            <a:srgbClr val="A4A3A4"/>
          </p15:clr>
        </p15:guide>
        <p15:guide id="4" orient="horz" pos="12168" userDrawn="1">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aRA7nsFotM0Y0wdvNJcXPRqIof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A87B0C-B905-0A73-16EB-5D3ED65753C6}" name="Hoffman, Mike" initials="MH" userId="S::HOFFMANM5@CHOP.EDU::ab2a739f-1207-4d82-a89b-64faea581d2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p:scale>
          <a:sx n="50" d="100"/>
          <a:sy n="50" d="100"/>
        </p:scale>
        <p:origin x="-4834" y="-298"/>
      </p:cViewPr>
      <p:guideLst>
        <p:guide orient="horz" pos="12120"/>
        <p:guide pos="12096"/>
        <p:guide orient="horz" pos="12144"/>
        <p:guide orient="horz" pos="12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A5905363-EC2B-4D1B-9326-342D120BCE32}" authorId="{47A87B0C-B905-0A73-16EB-5D3ED65753C6}" status="resolved" created="2025-02-10T14:01:11.309" complete="100000">
    <ac:txMkLst xmlns:ac="http://schemas.microsoft.com/office/drawing/2013/main/command">
      <pc:docMk xmlns:pc="http://schemas.microsoft.com/office/powerpoint/2013/main/command"/>
      <pc:sldMk xmlns:pc="http://schemas.microsoft.com/office/powerpoint/2013/main/command" cId="0" sldId="256"/>
      <ac:spMk id="4" creationId="{622B8B5C-8311-0DDD-036B-9A740D5DDA21}"/>
      <ac:txMk cp="112" len="1">
        <ac:context len="698" hash="1486413081"/>
      </ac:txMk>
    </ac:txMkLst>
    <p188:pos x="7128164" y="1053636"/>
    <p188:replyLst>
      <p188:reply id="{75D9DF2D-26D5-418A-9970-E13132F68C40}" authorId="{47A87B0C-B905-0A73-16EB-5D3ED65753C6}" created="2025-02-10T14:03:38.403">
        <p188:txBody>
          <a:bodyPr/>
          <a:lstStyle/>
          <a:p>
            <a:r>
              <a:rPr lang="en-US"/>
              <a:t>"Pediatric psychologists and neuropsychologists provide interventions and assessments that promote adjustment to medical conditions as well as support patients and families in navigating the complexity of these conditions"...its not perfect but something like that</a:t>
            </a:r>
          </a:p>
        </p188:txBody>
      </p188:reply>
    </p188:replyLst>
    <p188:txBody>
      <a:bodyPr/>
      <a:lstStyle/>
      <a:p>
        <a:r>
          <a:rPr lang="en-US"/>
          <a:t>I might say "medical" instead of chronic. Some are not chronic, and more time limited. Id also flip assessments and interventions since you start with psych and then neuropsych</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3A957D-ABBD-4D5C-8C05-E36DCB6817C0}"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05B9EFC2-6B46-45B8-BDF4-949EC4FB2A88}">
      <dgm:prSet phldrT="[Text]" custT="1"/>
      <dgm:spPr/>
      <dgm:t>
        <a:bodyPr/>
        <a:lstStyle/>
        <a:p>
          <a:r>
            <a:rPr lang="en-US" sz="2800" dirty="0"/>
            <a:t>ECI Team</a:t>
          </a:r>
        </a:p>
        <a:p>
          <a:r>
            <a:rPr lang="en-US" sz="2800" dirty="0"/>
            <a:t>Collateral Contact and Reviewing Assessment Results as Indicated</a:t>
          </a:r>
        </a:p>
      </dgm:t>
    </dgm:pt>
    <dgm:pt modelId="{46F9ADCD-3FAF-4DA4-8DE0-8801FC449994}" type="parTrans" cxnId="{6D697BDF-6D36-4958-9D2A-6261D62ED48F}">
      <dgm:prSet/>
      <dgm:spPr/>
      <dgm:t>
        <a:bodyPr/>
        <a:lstStyle/>
        <a:p>
          <a:endParaRPr lang="en-US"/>
        </a:p>
      </dgm:t>
    </dgm:pt>
    <dgm:pt modelId="{FC3E3206-0737-41F9-B607-A538E7DC4D6E}" type="sibTrans" cxnId="{6D697BDF-6D36-4958-9D2A-6261D62ED48F}">
      <dgm:prSet/>
      <dgm:spPr/>
      <dgm:t>
        <a:bodyPr/>
        <a:lstStyle/>
        <a:p>
          <a:endParaRPr lang="en-US"/>
        </a:p>
      </dgm:t>
    </dgm:pt>
    <dgm:pt modelId="{B5C2C823-EE8F-45FF-812A-FDCD8D734A5C}">
      <dgm:prSet phldrT="[Text]" custT="1"/>
      <dgm:spPr/>
      <dgm:t>
        <a:bodyPr/>
        <a:lstStyle/>
        <a:p>
          <a:r>
            <a:rPr lang="en-US" sz="2400" dirty="0"/>
            <a:t>PA / TOD</a:t>
          </a:r>
        </a:p>
      </dgm:t>
    </dgm:pt>
    <dgm:pt modelId="{A636938D-A644-4AB0-83B2-09218A93F6CD}" type="parTrans" cxnId="{B7CDB028-53BD-4645-9F9D-B66FC1AAD36B}">
      <dgm:prSet/>
      <dgm:spPr/>
      <dgm:t>
        <a:bodyPr/>
        <a:lstStyle/>
        <a:p>
          <a:endParaRPr lang="en-US"/>
        </a:p>
      </dgm:t>
    </dgm:pt>
    <dgm:pt modelId="{0D123C13-35AD-47FF-BEA1-81152F6D72B6}" type="sibTrans" cxnId="{B7CDB028-53BD-4645-9F9D-B66FC1AAD36B}">
      <dgm:prSet/>
      <dgm:spPr/>
      <dgm:t>
        <a:bodyPr/>
        <a:lstStyle/>
        <a:p>
          <a:endParaRPr lang="en-US"/>
        </a:p>
      </dgm:t>
    </dgm:pt>
    <dgm:pt modelId="{2FC0429E-7253-430D-942C-EB77EC1AD0E7}">
      <dgm:prSet phldrT="[Text]" custT="1"/>
      <dgm:spPr/>
      <dgm:t>
        <a:bodyPr/>
        <a:lstStyle/>
        <a:p>
          <a:r>
            <a:rPr lang="en-US" sz="2400" dirty="0"/>
            <a:t>OT / PT</a:t>
          </a:r>
        </a:p>
      </dgm:t>
    </dgm:pt>
    <dgm:pt modelId="{A563BF16-39BB-4177-B076-9000C635E67A}" type="parTrans" cxnId="{77C18693-6600-4755-A12A-349AD77F6826}">
      <dgm:prSet/>
      <dgm:spPr/>
      <dgm:t>
        <a:bodyPr/>
        <a:lstStyle/>
        <a:p>
          <a:endParaRPr lang="en-US"/>
        </a:p>
      </dgm:t>
    </dgm:pt>
    <dgm:pt modelId="{C4D292A1-D3BA-4D70-BB79-5BFF98C256A1}" type="sibTrans" cxnId="{77C18693-6600-4755-A12A-349AD77F6826}">
      <dgm:prSet/>
      <dgm:spPr/>
      <dgm:t>
        <a:bodyPr/>
        <a:lstStyle/>
        <a:p>
          <a:endParaRPr lang="en-US"/>
        </a:p>
      </dgm:t>
    </dgm:pt>
    <dgm:pt modelId="{2CB43EC7-44BE-4FB4-A5D1-995B0DE014B7}">
      <dgm:prSet phldrT="[Text]" custT="1"/>
      <dgm:spPr/>
      <dgm:t>
        <a:bodyPr/>
        <a:lstStyle/>
        <a:p>
          <a:r>
            <a:rPr lang="en-US" sz="2400" dirty="0"/>
            <a:t>Specialists</a:t>
          </a:r>
        </a:p>
      </dgm:t>
    </dgm:pt>
    <dgm:pt modelId="{4E247457-4345-4D36-8ECE-72DE88956BCE}" type="parTrans" cxnId="{67474E3C-AD7E-40C7-8F62-77239A946EA9}">
      <dgm:prSet/>
      <dgm:spPr/>
      <dgm:t>
        <a:bodyPr/>
        <a:lstStyle/>
        <a:p>
          <a:endParaRPr lang="en-US"/>
        </a:p>
      </dgm:t>
    </dgm:pt>
    <dgm:pt modelId="{D2B3A8B2-7C3D-40C3-82ED-012B2D01282D}" type="sibTrans" cxnId="{67474E3C-AD7E-40C7-8F62-77239A946EA9}">
      <dgm:prSet/>
      <dgm:spPr/>
      <dgm:t>
        <a:bodyPr/>
        <a:lstStyle/>
        <a:p>
          <a:endParaRPr lang="en-US"/>
        </a:p>
      </dgm:t>
    </dgm:pt>
    <dgm:pt modelId="{2E87C232-75AD-4918-9499-D6D8A0D68DD5}">
      <dgm:prSet phldrT="[Text]" custT="1"/>
      <dgm:spPr/>
      <dgm:t>
        <a:bodyPr/>
        <a:lstStyle/>
        <a:p>
          <a:r>
            <a:rPr lang="en-US" sz="2400" dirty="0"/>
            <a:t>SLP </a:t>
          </a:r>
        </a:p>
      </dgm:t>
    </dgm:pt>
    <dgm:pt modelId="{560350DB-10CB-4D87-840B-6466902EBB8F}" type="parTrans" cxnId="{2446385C-FE2D-4030-9170-7139175947D2}">
      <dgm:prSet/>
      <dgm:spPr/>
      <dgm:t>
        <a:bodyPr/>
        <a:lstStyle/>
        <a:p>
          <a:endParaRPr lang="en-US"/>
        </a:p>
      </dgm:t>
    </dgm:pt>
    <dgm:pt modelId="{4D01BE48-425C-4F53-9004-CF8625142930}" type="sibTrans" cxnId="{2446385C-FE2D-4030-9170-7139175947D2}">
      <dgm:prSet/>
      <dgm:spPr/>
      <dgm:t>
        <a:bodyPr/>
        <a:lstStyle/>
        <a:p>
          <a:endParaRPr lang="en-US"/>
        </a:p>
      </dgm:t>
    </dgm:pt>
    <dgm:pt modelId="{ABBE435A-0EDB-42D2-80DC-6E344910B1D2}" type="pres">
      <dgm:prSet presAssocID="{9D3A957D-ABBD-4D5C-8C05-E36DCB6817C0}" presName="composite" presStyleCnt="0">
        <dgm:presLayoutVars>
          <dgm:chMax val="1"/>
          <dgm:dir/>
          <dgm:resizeHandles val="exact"/>
        </dgm:presLayoutVars>
      </dgm:prSet>
      <dgm:spPr/>
    </dgm:pt>
    <dgm:pt modelId="{70A3389D-EDAB-4C8D-9AAB-EC9D7F8DD13C}" type="pres">
      <dgm:prSet presAssocID="{9D3A957D-ABBD-4D5C-8C05-E36DCB6817C0}" presName="radial" presStyleCnt="0">
        <dgm:presLayoutVars>
          <dgm:animLvl val="ctr"/>
        </dgm:presLayoutVars>
      </dgm:prSet>
      <dgm:spPr/>
    </dgm:pt>
    <dgm:pt modelId="{82A82D5B-9DD8-4D09-8CED-5EA3E3D07837}" type="pres">
      <dgm:prSet presAssocID="{05B9EFC2-6B46-45B8-BDF4-949EC4FB2A88}" presName="centerShape" presStyleLbl="vennNode1" presStyleIdx="0" presStyleCnt="5"/>
      <dgm:spPr/>
    </dgm:pt>
    <dgm:pt modelId="{4AFC5DD8-D776-4758-ABD1-A5A8F33C9C16}" type="pres">
      <dgm:prSet presAssocID="{B5C2C823-EE8F-45FF-812A-FDCD8D734A5C}" presName="node" presStyleLbl="vennNode1" presStyleIdx="1" presStyleCnt="5" custRadScaleRad="93817">
        <dgm:presLayoutVars>
          <dgm:bulletEnabled val="1"/>
        </dgm:presLayoutVars>
      </dgm:prSet>
      <dgm:spPr/>
    </dgm:pt>
    <dgm:pt modelId="{03E3EA91-277F-43CD-9275-EC02282D4CB3}" type="pres">
      <dgm:prSet presAssocID="{2FC0429E-7253-430D-942C-EB77EC1AD0E7}" presName="node" presStyleLbl="vennNode1" presStyleIdx="2" presStyleCnt="5">
        <dgm:presLayoutVars>
          <dgm:bulletEnabled val="1"/>
        </dgm:presLayoutVars>
      </dgm:prSet>
      <dgm:spPr/>
    </dgm:pt>
    <dgm:pt modelId="{124BCC7D-BA79-4AF2-88F0-D5ADC98DAEE3}" type="pres">
      <dgm:prSet presAssocID="{2CB43EC7-44BE-4FB4-A5D1-995B0DE014B7}" presName="node" presStyleLbl="vennNode1" presStyleIdx="3" presStyleCnt="5" custScaleX="123151" custRadScaleRad="93131">
        <dgm:presLayoutVars>
          <dgm:bulletEnabled val="1"/>
        </dgm:presLayoutVars>
      </dgm:prSet>
      <dgm:spPr/>
    </dgm:pt>
    <dgm:pt modelId="{FA41E53A-0306-4514-BE5A-DA33D3EAD884}" type="pres">
      <dgm:prSet presAssocID="{2E87C232-75AD-4918-9499-D6D8A0D68DD5}" presName="node" presStyleLbl="vennNode1" presStyleIdx="4" presStyleCnt="5">
        <dgm:presLayoutVars>
          <dgm:bulletEnabled val="1"/>
        </dgm:presLayoutVars>
      </dgm:prSet>
      <dgm:spPr/>
    </dgm:pt>
  </dgm:ptLst>
  <dgm:cxnLst>
    <dgm:cxn modelId="{D301C306-EABD-418F-BD23-A88DE8BEE4AD}" type="presOf" srcId="{2E87C232-75AD-4918-9499-D6D8A0D68DD5}" destId="{FA41E53A-0306-4514-BE5A-DA33D3EAD884}" srcOrd="0" destOrd="0" presId="urn:microsoft.com/office/officeart/2005/8/layout/radial3"/>
    <dgm:cxn modelId="{B7CDB028-53BD-4645-9F9D-B66FC1AAD36B}" srcId="{05B9EFC2-6B46-45B8-BDF4-949EC4FB2A88}" destId="{B5C2C823-EE8F-45FF-812A-FDCD8D734A5C}" srcOrd="0" destOrd="0" parTransId="{A636938D-A644-4AB0-83B2-09218A93F6CD}" sibTransId="{0D123C13-35AD-47FF-BEA1-81152F6D72B6}"/>
    <dgm:cxn modelId="{D9F33532-9209-4753-A258-D87F8E6C4C9E}" type="presOf" srcId="{05B9EFC2-6B46-45B8-BDF4-949EC4FB2A88}" destId="{82A82D5B-9DD8-4D09-8CED-5EA3E3D07837}" srcOrd="0" destOrd="0" presId="urn:microsoft.com/office/officeart/2005/8/layout/radial3"/>
    <dgm:cxn modelId="{BA56CD34-DA45-452F-8D28-DEAB84A1A49E}" type="presOf" srcId="{2FC0429E-7253-430D-942C-EB77EC1AD0E7}" destId="{03E3EA91-277F-43CD-9275-EC02282D4CB3}" srcOrd="0" destOrd="0" presId="urn:microsoft.com/office/officeart/2005/8/layout/radial3"/>
    <dgm:cxn modelId="{67474E3C-AD7E-40C7-8F62-77239A946EA9}" srcId="{05B9EFC2-6B46-45B8-BDF4-949EC4FB2A88}" destId="{2CB43EC7-44BE-4FB4-A5D1-995B0DE014B7}" srcOrd="2" destOrd="0" parTransId="{4E247457-4345-4D36-8ECE-72DE88956BCE}" sibTransId="{D2B3A8B2-7C3D-40C3-82ED-012B2D01282D}"/>
    <dgm:cxn modelId="{2446385C-FE2D-4030-9170-7139175947D2}" srcId="{05B9EFC2-6B46-45B8-BDF4-949EC4FB2A88}" destId="{2E87C232-75AD-4918-9499-D6D8A0D68DD5}" srcOrd="3" destOrd="0" parTransId="{560350DB-10CB-4D87-840B-6466902EBB8F}" sibTransId="{4D01BE48-425C-4F53-9004-CF8625142930}"/>
    <dgm:cxn modelId="{F4772B48-9F32-463E-9D1B-7F0D635D601E}" type="presOf" srcId="{9D3A957D-ABBD-4D5C-8C05-E36DCB6817C0}" destId="{ABBE435A-0EDB-42D2-80DC-6E344910B1D2}" srcOrd="0" destOrd="0" presId="urn:microsoft.com/office/officeart/2005/8/layout/radial3"/>
    <dgm:cxn modelId="{77C18693-6600-4755-A12A-349AD77F6826}" srcId="{05B9EFC2-6B46-45B8-BDF4-949EC4FB2A88}" destId="{2FC0429E-7253-430D-942C-EB77EC1AD0E7}" srcOrd="1" destOrd="0" parTransId="{A563BF16-39BB-4177-B076-9000C635E67A}" sibTransId="{C4D292A1-D3BA-4D70-BB79-5BFF98C256A1}"/>
    <dgm:cxn modelId="{ED9321A0-1B68-4A9A-8479-AD811196C3E1}" type="presOf" srcId="{B5C2C823-EE8F-45FF-812A-FDCD8D734A5C}" destId="{4AFC5DD8-D776-4758-ABD1-A5A8F33C9C16}" srcOrd="0" destOrd="0" presId="urn:microsoft.com/office/officeart/2005/8/layout/radial3"/>
    <dgm:cxn modelId="{2D9611CD-CA53-445B-928E-9800792BDB47}" type="presOf" srcId="{2CB43EC7-44BE-4FB4-A5D1-995B0DE014B7}" destId="{124BCC7D-BA79-4AF2-88F0-D5ADC98DAEE3}" srcOrd="0" destOrd="0" presId="urn:microsoft.com/office/officeart/2005/8/layout/radial3"/>
    <dgm:cxn modelId="{6D697BDF-6D36-4958-9D2A-6261D62ED48F}" srcId="{9D3A957D-ABBD-4D5C-8C05-E36DCB6817C0}" destId="{05B9EFC2-6B46-45B8-BDF4-949EC4FB2A88}" srcOrd="0" destOrd="0" parTransId="{46F9ADCD-3FAF-4DA4-8DE0-8801FC449994}" sibTransId="{FC3E3206-0737-41F9-B607-A538E7DC4D6E}"/>
    <dgm:cxn modelId="{85F76721-A187-4F45-9354-0C236F4967D3}" type="presParOf" srcId="{ABBE435A-0EDB-42D2-80DC-6E344910B1D2}" destId="{70A3389D-EDAB-4C8D-9AAB-EC9D7F8DD13C}" srcOrd="0" destOrd="0" presId="urn:microsoft.com/office/officeart/2005/8/layout/radial3"/>
    <dgm:cxn modelId="{D71EC6C1-0586-4302-866C-65A1AF086E6D}" type="presParOf" srcId="{70A3389D-EDAB-4C8D-9AAB-EC9D7F8DD13C}" destId="{82A82D5B-9DD8-4D09-8CED-5EA3E3D07837}" srcOrd="0" destOrd="0" presId="urn:microsoft.com/office/officeart/2005/8/layout/radial3"/>
    <dgm:cxn modelId="{4DAFD158-3AA1-462E-A484-75568424F671}" type="presParOf" srcId="{70A3389D-EDAB-4C8D-9AAB-EC9D7F8DD13C}" destId="{4AFC5DD8-D776-4758-ABD1-A5A8F33C9C16}" srcOrd="1" destOrd="0" presId="urn:microsoft.com/office/officeart/2005/8/layout/radial3"/>
    <dgm:cxn modelId="{39205446-DD0D-461A-AAA5-AB10452CBBC0}" type="presParOf" srcId="{70A3389D-EDAB-4C8D-9AAB-EC9D7F8DD13C}" destId="{03E3EA91-277F-43CD-9275-EC02282D4CB3}" srcOrd="2" destOrd="0" presId="urn:microsoft.com/office/officeart/2005/8/layout/radial3"/>
    <dgm:cxn modelId="{0B21F704-6DE0-47F6-A5CF-1D4C7F08AADF}" type="presParOf" srcId="{70A3389D-EDAB-4C8D-9AAB-EC9D7F8DD13C}" destId="{124BCC7D-BA79-4AF2-88F0-D5ADC98DAEE3}" srcOrd="3" destOrd="0" presId="urn:microsoft.com/office/officeart/2005/8/layout/radial3"/>
    <dgm:cxn modelId="{0BEB03B2-64F8-449F-BE3B-6D6584402B48}" type="presParOf" srcId="{70A3389D-EDAB-4C8D-9AAB-EC9D7F8DD13C}" destId="{FA41E53A-0306-4514-BE5A-DA33D3EAD884}" srcOrd="4" destOrd="0" presId="urn:microsoft.com/office/officeart/2005/8/layout/radial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3A957D-ABBD-4D5C-8C05-E36DCB6817C0}"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05B9EFC2-6B46-45B8-BDF4-949EC4FB2A88}">
      <dgm:prSet phldrT="[Text]" custT="1"/>
      <dgm:spPr/>
      <dgm:t>
        <a:bodyPr/>
        <a:lstStyle/>
        <a:p>
          <a:endParaRPr lang="en-US" sz="2800" dirty="0"/>
        </a:p>
        <a:p>
          <a:r>
            <a:rPr lang="en-US" sz="2800" dirty="0"/>
            <a:t>Interdisciplinary Cochlear Implant Team</a:t>
          </a:r>
        </a:p>
        <a:p>
          <a:r>
            <a:rPr lang="en-US" sz="2800" dirty="0"/>
            <a:t>Candidacy Meetings</a:t>
          </a:r>
        </a:p>
      </dgm:t>
    </dgm:pt>
    <dgm:pt modelId="{46F9ADCD-3FAF-4DA4-8DE0-8801FC449994}" type="parTrans" cxnId="{6D697BDF-6D36-4958-9D2A-6261D62ED48F}">
      <dgm:prSet/>
      <dgm:spPr/>
      <dgm:t>
        <a:bodyPr/>
        <a:lstStyle/>
        <a:p>
          <a:endParaRPr lang="en-US"/>
        </a:p>
      </dgm:t>
    </dgm:pt>
    <dgm:pt modelId="{FC3E3206-0737-41F9-B607-A538E7DC4D6E}" type="sibTrans" cxnId="{6D697BDF-6D36-4958-9D2A-6261D62ED48F}">
      <dgm:prSet/>
      <dgm:spPr/>
      <dgm:t>
        <a:bodyPr/>
        <a:lstStyle/>
        <a:p>
          <a:endParaRPr lang="en-US"/>
        </a:p>
      </dgm:t>
    </dgm:pt>
    <dgm:pt modelId="{B5C2C823-EE8F-45FF-812A-FDCD8D734A5C}">
      <dgm:prSet phldrT="[Text]" custT="1"/>
      <dgm:spPr/>
      <dgm:t>
        <a:bodyPr/>
        <a:lstStyle/>
        <a:p>
          <a:r>
            <a:rPr lang="en-US" sz="2400" dirty="0"/>
            <a:t>ENT</a:t>
          </a:r>
        </a:p>
      </dgm:t>
    </dgm:pt>
    <dgm:pt modelId="{A636938D-A644-4AB0-83B2-09218A93F6CD}" type="parTrans" cxnId="{B7CDB028-53BD-4645-9F9D-B66FC1AAD36B}">
      <dgm:prSet/>
      <dgm:spPr/>
      <dgm:t>
        <a:bodyPr/>
        <a:lstStyle/>
        <a:p>
          <a:endParaRPr lang="en-US"/>
        </a:p>
      </dgm:t>
    </dgm:pt>
    <dgm:pt modelId="{0D123C13-35AD-47FF-BEA1-81152F6D72B6}" type="sibTrans" cxnId="{B7CDB028-53BD-4645-9F9D-B66FC1AAD36B}">
      <dgm:prSet/>
      <dgm:spPr/>
      <dgm:t>
        <a:bodyPr/>
        <a:lstStyle/>
        <a:p>
          <a:endParaRPr lang="en-US"/>
        </a:p>
      </dgm:t>
    </dgm:pt>
    <dgm:pt modelId="{2FC0429E-7253-430D-942C-EB77EC1AD0E7}">
      <dgm:prSet phldrT="[Text]" custT="1"/>
      <dgm:spPr/>
      <dgm:t>
        <a:bodyPr/>
        <a:lstStyle/>
        <a:p>
          <a:r>
            <a:rPr lang="en-US" sz="2400" dirty="0"/>
            <a:t>SW</a:t>
          </a:r>
        </a:p>
      </dgm:t>
    </dgm:pt>
    <dgm:pt modelId="{A563BF16-39BB-4177-B076-9000C635E67A}" type="parTrans" cxnId="{77C18693-6600-4755-A12A-349AD77F6826}">
      <dgm:prSet/>
      <dgm:spPr/>
      <dgm:t>
        <a:bodyPr/>
        <a:lstStyle/>
        <a:p>
          <a:endParaRPr lang="en-US"/>
        </a:p>
      </dgm:t>
    </dgm:pt>
    <dgm:pt modelId="{C4D292A1-D3BA-4D70-BB79-5BFF98C256A1}" type="sibTrans" cxnId="{77C18693-6600-4755-A12A-349AD77F6826}">
      <dgm:prSet/>
      <dgm:spPr/>
      <dgm:t>
        <a:bodyPr/>
        <a:lstStyle/>
        <a:p>
          <a:endParaRPr lang="en-US"/>
        </a:p>
      </dgm:t>
    </dgm:pt>
    <dgm:pt modelId="{2CB43EC7-44BE-4FB4-A5D1-995B0DE014B7}">
      <dgm:prSet phldrT="[Text]" custT="1"/>
      <dgm:spPr/>
      <dgm:t>
        <a:bodyPr/>
        <a:lstStyle/>
        <a:p>
          <a:r>
            <a:rPr lang="en-US" sz="2400" dirty="0"/>
            <a:t>SLP or AVT</a:t>
          </a:r>
        </a:p>
      </dgm:t>
    </dgm:pt>
    <dgm:pt modelId="{4E247457-4345-4D36-8ECE-72DE88956BCE}" type="parTrans" cxnId="{67474E3C-AD7E-40C7-8F62-77239A946EA9}">
      <dgm:prSet/>
      <dgm:spPr/>
      <dgm:t>
        <a:bodyPr/>
        <a:lstStyle/>
        <a:p>
          <a:endParaRPr lang="en-US"/>
        </a:p>
      </dgm:t>
    </dgm:pt>
    <dgm:pt modelId="{D2B3A8B2-7C3D-40C3-82ED-012B2D01282D}" type="sibTrans" cxnId="{67474E3C-AD7E-40C7-8F62-77239A946EA9}">
      <dgm:prSet/>
      <dgm:spPr/>
      <dgm:t>
        <a:bodyPr/>
        <a:lstStyle/>
        <a:p>
          <a:endParaRPr lang="en-US"/>
        </a:p>
      </dgm:t>
    </dgm:pt>
    <dgm:pt modelId="{2E87C232-75AD-4918-9499-D6D8A0D68DD5}">
      <dgm:prSet phldrT="[Text]" custT="1"/>
      <dgm:spPr/>
      <dgm:t>
        <a:bodyPr/>
        <a:lstStyle/>
        <a:p>
          <a:r>
            <a:rPr lang="en-US" sz="2400" dirty="0" err="1"/>
            <a:t>AuD</a:t>
          </a:r>
          <a:endParaRPr lang="en-US" sz="2400" dirty="0"/>
        </a:p>
      </dgm:t>
    </dgm:pt>
    <dgm:pt modelId="{560350DB-10CB-4D87-840B-6466902EBB8F}" type="parTrans" cxnId="{2446385C-FE2D-4030-9170-7139175947D2}">
      <dgm:prSet/>
      <dgm:spPr/>
      <dgm:t>
        <a:bodyPr/>
        <a:lstStyle/>
        <a:p>
          <a:endParaRPr lang="en-US"/>
        </a:p>
      </dgm:t>
    </dgm:pt>
    <dgm:pt modelId="{4D01BE48-425C-4F53-9004-CF8625142930}" type="sibTrans" cxnId="{2446385C-FE2D-4030-9170-7139175947D2}">
      <dgm:prSet/>
      <dgm:spPr/>
      <dgm:t>
        <a:bodyPr/>
        <a:lstStyle/>
        <a:p>
          <a:endParaRPr lang="en-US"/>
        </a:p>
      </dgm:t>
    </dgm:pt>
    <dgm:pt modelId="{722BF60B-B1B4-4A50-9E97-4957451C1336}">
      <dgm:prSet phldrT="[Text]" custRadScaleRad="107731" custRadScaleInc="-24262"/>
      <dgm:spPr/>
      <dgm:t>
        <a:bodyPr/>
        <a:lstStyle/>
        <a:p>
          <a:endParaRPr lang="en-US"/>
        </a:p>
      </dgm:t>
    </dgm:pt>
    <dgm:pt modelId="{435744C3-2490-4B6B-9E1A-B13B92FD0143}" type="parTrans" cxnId="{C4D3621F-F390-4569-9597-10D9D518DF24}">
      <dgm:prSet/>
      <dgm:spPr/>
      <dgm:t>
        <a:bodyPr/>
        <a:lstStyle/>
        <a:p>
          <a:endParaRPr lang="en-US"/>
        </a:p>
      </dgm:t>
    </dgm:pt>
    <dgm:pt modelId="{BA772E9D-5421-4DBF-95B1-64FF01A04160}" type="sibTrans" cxnId="{C4D3621F-F390-4569-9597-10D9D518DF24}">
      <dgm:prSet/>
      <dgm:spPr/>
      <dgm:t>
        <a:bodyPr/>
        <a:lstStyle/>
        <a:p>
          <a:endParaRPr lang="en-US"/>
        </a:p>
      </dgm:t>
    </dgm:pt>
    <dgm:pt modelId="{F5BE8DB3-B5AF-4DCF-8014-5AE90EB58F99}">
      <dgm:prSet phldrT="[Text]" custT="1"/>
      <dgm:spPr/>
      <dgm:t>
        <a:bodyPr/>
        <a:lstStyle/>
        <a:p>
          <a:r>
            <a:rPr lang="en-US" sz="2400" dirty="0"/>
            <a:t>MA/ Navigator</a:t>
          </a:r>
        </a:p>
      </dgm:t>
    </dgm:pt>
    <dgm:pt modelId="{E2B5D0D2-A329-41B1-B117-40D45C5AB78D}" type="parTrans" cxnId="{1249B186-73F5-4059-BD63-8A79EB55CF28}">
      <dgm:prSet/>
      <dgm:spPr/>
      <dgm:t>
        <a:bodyPr/>
        <a:lstStyle/>
        <a:p>
          <a:endParaRPr lang="en-US"/>
        </a:p>
      </dgm:t>
    </dgm:pt>
    <dgm:pt modelId="{F68FC74F-1BE6-4C5B-A254-242B2CBB161E}" type="sibTrans" cxnId="{1249B186-73F5-4059-BD63-8A79EB55CF28}">
      <dgm:prSet/>
      <dgm:spPr/>
      <dgm:t>
        <a:bodyPr/>
        <a:lstStyle/>
        <a:p>
          <a:endParaRPr lang="en-US"/>
        </a:p>
      </dgm:t>
    </dgm:pt>
    <dgm:pt modelId="{ABBE435A-0EDB-42D2-80DC-6E344910B1D2}" type="pres">
      <dgm:prSet presAssocID="{9D3A957D-ABBD-4D5C-8C05-E36DCB6817C0}" presName="composite" presStyleCnt="0">
        <dgm:presLayoutVars>
          <dgm:chMax val="1"/>
          <dgm:dir/>
          <dgm:resizeHandles val="exact"/>
        </dgm:presLayoutVars>
      </dgm:prSet>
      <dgm:spPr/>
    </dgm:pt>
    <dgm:pt modelId="{70A3389D-EDAB-4C8D-9AAB-EC9D7F8DD13C}" type="pres">
      <dgm:prSet presAssocID="{9D3A957D-ABBD-4D5C-8C05-E36DCB6817C0}" presName="radial" presStyleCnt="0">
        <dgm:presLayoutVars>
          <dgm:animLvl val="ctr"/>
        </dgm:presLayoutVars>
      </dgm:prSet>
      <dgm:spPr/>
    </dgm:pt>
    <dgm:pt modelId="{82A82D5B-9DD8-4D09-8CED-5EA3E3D07837}" type="pres">
      <dgm:prSet presAssocID="{05B9EFC2-6B46-45B8-BDF4-949EC4FB2A88}" presName="centerShape" presStyleLbl="vennNode1" presStyleIdx="0" presStyleCnt="6" custLinFactNeighborY="1975"/>
      <dgm:spPr/>
    </dgm:pt>
    <dgm:pt modelId="{4AFC5DD8-D776-4758-ABD1-A5A8F33C9C16}" type="pres">
      <dgm:prSet presAssocID="{B5C2C823-EE8F-45FF-812A-FDCD8D734A5C}" presName="node" presStyleLbl="vennNode1" presStyleIdx="1" presStyleCnt="6" custRadScaleRad="95870" custRadScaleInc="-396">
        <dgm:presLayoutVars>
          <dgm:bulletEnabled val="1"/>
        </dgm:presLayoutVars>
      </dgm:prSet>
      <dgm:spPr/>
    </dgm:pt>
    <dgm:pt modelId="{03E3EA91-277F-43CD-9275-EC02282D4CB3}" type="pres">
      <dgm:prSet presAssocID="{2FC0429E-7253-430D-942C-EB77EC1AD0E7}" presName="node" presStyleLbl="vennNode1" presStyleIdx="2" presStyleCnt="6" custRadScaleRad="96803" custRadScaleInc="-20299">
        <dgm:presLayoutVars>
          <dgm:bulletEnabled val="1"/>
        </dgm:presLayoutVars>
      </dgm:prSet>
      <dgm:spPr/>
    </dgm:pt>
    <dgm:pt modelId="{124BCC7D-BA79-4AF2-88F0-D5ADC98DAEE3}" type="pres">
      <dgm:prSet presAssocID="{2CB43EC7-44BE-4FB4-A5D1-995B0DE014B7}" presName="node" presStyleLbl="vennNode1" presStyleIdx="3" presStyleCnt="6" custScaleX="121671" custRadScaleRad="103985" custRadScaleInc="-31689">
        <dgm:presLayoutVars>
          <dgm:bulletEnabled val="1"/>
        </dgm:presLayoutVars>
      </dgm:prSet>
      <dgm:spPr/>
    </dgm:pt>
    <dgm:pt modelId="{2AC537E8-14C4-4F53-8350-C3D938A78804}" type="pres">
      <dgm:prSet presAssocID="{F5BE8DB3-B5AF-4DCF-8014-5AE90EB58F99}" presName="node" presStyleLbl="vennNode1" presStyleIdx="4" presStyleCnt="6" custScaleX="121671" custRadScaleRad="104529" custRadScaleInc="33957">
        <dgm:presLayoutVars>
          <dgm:bulletEnabled val="1"/>
        </dgm:presLayoutVars>
      </dgm:prSet>
      <dgm:spPr/>
    </dgm:pt>
    <dgm:pt modelId="{FA41E53A-0306-4514-BE5A-DA33D3EAD884}" type="pres">
      <dgm:prSet presAssocID="{2E87C232-75AD-4918-9499-D6D8A0D68DD5}" presName="node" presStyleLbl="vennNode1" presStyleIdx="5" presStyleCnt="6" custRadScaleRad="96439" custRadScaleInc="23922">
        <dgm:presLayoutVars>
          <dgm:bulletEnabled val="1"/>
        </dgm:presLayoutVars>
      </dgm:prSet>
      <dgm:spPr/>
    </dgm:pt>
  </dgm:ptLst>
  <dgm:cxnLst>
    <dgm:cxn modelId="{D301C306-EABD-418F-BD23-A88DE8BEE4AD}" type="presOf" srcId="{2E87C232-75AD-4918-9499-D6D8A0D68DD5}" destId="{FA41E53A-0306-4514-BE5A-DA33D3EAD884}" srcOrd="0" destOrd="0" presId="urn:microsoft.com/office/officeart/2005/8/layout/radial3"/>
    <dgm:cxn modelId="{C4D3621F-F390-4569-9597-10D9D518DF24}" srcId="{9D3A957D-ABBD-4D5C-8C05-E36DCB6817C0}" destId="{722BF60B-B1B4-4A50-9E97-4957451C1336}" srcOrd="1" destOrd="0" parTransId="{435744C3-2490-4B6B-9E1A-B13B92FD0143}" sibTransId="{BA772E9D-5421-4DBF-95B1-64FF01A04160}"/>
    <dgm:cxn modelId="{B7CDB028-53BD-4645-9F9D-B66FC1AAD36B}" srcId="{05B9EFC2-6B46-45B8-BDF4-949EC4FB2A88}" destId="{B5C2C823-EE8F-45FF-812A-FDCD8D734A5C}" srcOrd="0" destOrd="0" parTransId="{A636938D-A644-4AB0-83B2-09218A93F6CD}" sibTransId="{0D123C13-35AD-47FF-BEA1-81152F6D72B6}"/>
    <dgm:cxn modelId="{D9F33532-9209-4753-A258-D87F8E6C4C9E}" type="presOf" srcId="{05B9EFC2-6B46-45B8-BDF4-949EC4FB2A88}" destId="{82A82D5B-9DD8-4D09-8CED-5EA3E3D07837}" srcOrd="0" destOrd="0" presId="urn:microsoft.com/office/officeart/2005/8/layout/radial3"/>
    <dgm:cxn modelId="{BA56CD34-DA45-452F-8D28-DEAB84A1A49E}" type="presOf" srcId="{2FC0429E-7253-430D-942C-EB77EC1AD0E7}" destId="{03E3EA91-277F-43CD-9275-EC02282D4CB3}" srcOrd="0" destOrd="0" presId="urn:microsoft.com/office/officeart/2005/8/layout/radial3"/>
    <dgm:cxn modelId="{67474E3C-AD7E-40C7-8F62-77239A946EA9}" srcId="{05B9EFC2-6B46-45B8-BDF4-949EC4FB2A88}" destId="{2CB43EC7-44BE-4FB4-A5D1-995B0DE014B7}" srcOrd="2" destOrd="0" parTransId="{4E247457-4345-4D36-8ECE-72DE88956BCE}" sibTransId="{D2B3A8B2-7C3D-40C3-82ED-012B2D01282D}"/>
    <dgm:cxn modelId="{2446385C-FE2D-4030-9170-7139175947D2}" srcId="{05B9EFC2-6B46-45B8-BDF4-949EC4FB2A88}" destId="{2E87C232-75AD-4918-9499-D6D8A0D68DD5}" srcOrd="4" destOrd="0" parTransId="{560350DB-10CB-4D87-840B-6466902EBB8F}" sibTransId="{4D01BE48-425C-4F53-9004-CF8625142930}"/>
    <dgm:cxn modelId="{F4772B48-9F32-463E-9D1B-7F0D635D601E}" type="presOf" srcId="{9D3A957D-ABBD-4D5C-8C05-E36DCB6817C0}" destId="{ABBE435A-0EDB-42D2-80DC-6E344910B1D2}" srcOrd="0" destOrd="0" presId="urn:microsoft.com/office/officeart/2005/8/layout/radial3"/>
    <dgm:cxn modelId="{1249B186-73F5-4059-BD63-8A79EB55CF28}" srcId="{05B9EFC2-6B46-45B8-BDF4-949EC4FB2A88}" destId="{F5BE8DB3-B5AF-4DCF-8014-5AE90EB58F99}" srcOrd="3" destOrd="0" parTransId="{E2B5D0D2-A329-41B1-B117-40D45C5AB78D}" sibTransId="{F68FC74F-1BE6-4C5B-A254-242B2CBB161E}"/>
    <dgm:cxn modelId="{77C18693-6600-4755-A12A-349AD77F6826}" srcId="{05B9EFC2-6B46-45B8-BDF4-949EC4FB2A88}" destId="{2FC0429E-7253-430D-942C-EB77EC1AD0E7}" srcOrd="1" destOrd="0" parTransId="{A563BF16-39BB-4177-B076-9000C635E67A}" sibTransId="{C4D292A1-D3BA-4D70-BB79-5BFF98C256A1}"/>
    <dgm:cxn modelId="{ED9321A0-1B68-4A9A-8479-AD811196C3E1}" type="presOf" srcId="{B5C2C823-EE8F-45FF-812A-FDCD8D734A5C}" destId="{4AFC5DD8-D776-4758-ABD1-A5A8F33C9C16}" srcOrd="0" destOrd="0" presId="urn:microsoft.com/office/officeart/2005/8/layout/radial3"/>
    <dgm:cxn modelId="{B5E043AC-101D-4FF4-87A6-98BF207105C4}" type="presOf" srcId="{F5BE8DB3-B5AF-4DCF-8014-5AE90EB58F99}" destId="{2AC537E8-14C4-4F53-8350-C3D938A78804}" srcOrd="0" destOrd="0" presId="urn:microsoft.com/office/officeart/2005/8/layout/radial3"/>
    <dgm:cxn modelId="{2D9611CD-CA53-445B-928E-9800792BDB47}" type="presOf" srcId="{2CB43EC7-44BE-4FB4-A5D1-995B0DE014B7}" destId="{124BCC7D-BA79-4AF2-88F0-D5ADC98DAEE3}" srcOrd="0" destOrd="0" presId="urn:microsoft.com/office/officeart/2005/8/layout/radial3"/>
    <dgm:cxn modelId="{6D697BDF-6D36-4958-9D2A-6261D62ED48F}" srcId="{9D3A957D-ABBD-4D5C-8C05-E36DCB6817C0}" destId="{05B9EFC2-6B46-45B8-BDF4-949EC4FB2A88}" srcOrd="0" destOrd="0" parTransId="{46F9ADCD-3FAF-4DA4-8DE0-8801FC449994}" sibTransId="{FC3E3206-0737-41F9-B607-A538E7DC4D6E}"/>
    <dgm:cxn modelId="{85F76721-A187-4F45-9354-0C236F4967D3}" type="presParOf" srcId="{ABBE435A-0EDB-42D2-80DC-6E344910B1D2}" destId="{70A3389D-EDAB-4C8D-9AAB-EC9D7F8DD13C}" srcOrd="0" destOrd="0" presId="urn:microsoft.com/office/officeart/2005/8/layout/radial3"/>
    <dgm:cxn modelId="{D71EC6C1-0586-4302-866C-65A1AF086E6D}" type="presParOf" srcId="{70A3389D-EDAB-4C8D-9AAB-EC9D7F8DD13C}" destId="{82A82D5B-9DD8-4D09-8CED-5EA3E3D07837}" srcOrd="0" destOrd="0" presId="urn:microsoft.com/office/officeart/2005/8/layout/radial3"/>
    <dgm:cxn modelId="{4DAFD158-3AA1-462E-A484-75568424F671}" type="presParOf" srcId="{70A3389D-EDAB-4C8D-9AAB-EC9D7F8DD13C}" destId="{4AFC5DD8-D776-4758-ABD1-A5A8F33C9C16}" srcOrd="1" destOrd="0" presId="urn:microsoft.com/office/officeart/2005/8/layout/radial3"/>
    <dgm:cxn modelId="{39205446-DD0D-461A-AAA5-AB10452CBBC0}" type="presParOf" srcId="{70A3389D-EDAB-4C8D-9AAB-EC9D7F8DD13C}" destId="{03E3EA91-277F-43CD-9275-EC02282D4CB3}" srcOrd="2" destOrd="0" presId="urn:microsoft.com/office/officeart/2005/8/layout/radial3"/>
    <dgm:cxn modelId="{0B21F704-6DE0-47F6-A5CF-1D4C7F08AADF}" type="presParOf" srcId="{70A3389D-EDAB-4C8D-9AAB-EC9D7F8DD13C}" destId="{124BCC7D-BA79-4AF2-88F0-D5ADC98DAEE3}" srcOrd="3" destOrd="0" presId="urn:microsoft.com/office/officeart/2005/8/layout/radial3"/>
    <dgm:cxn modelId="{F3C33EEC-3740-4947-9ACB-1778CE72A8F2}" type="presParOf" srcId="{70A3389D-EDAB-4C8D-9AAB-EC9D7F8DD13C}" destId="{2AC537E8-14C4-4F53-8350-C3D938A78804}" srcOrd="4" destOrd="0" presId="urn:microsoft.com/office/officeart/2005/8/layout/radial3"/>
    <dgm:cxn modelId="{0BEB03B2-64F8-449F-BE3B-6D6584402B48}" type="presParOf" srcId="{70A3389D-EDAB-4C8D-9AAB-EC9D7F8DD13C}" destId="{FA41E53A-0306-4514-BE5A-DA33D3EAD884}" srcOrd="5" destOrd="0" presId="urn:microsoft.com/office/officeart/2005/8/layout/radial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3A957D-ABBD-4D5C-8C05-E36DCB6817C0}"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05B9EFC2-6B46-45B8-BDF4-949EC4FB2A88}">
      <dgm:prSet phldrT="[Text]" custT="1"/>
      <dgm:spPr/>
      <dgm:t>
        <a:bodyPr/>
        <a:lstStyle/>
        <a:p>
          <a:r>
            <a:rPr lang="en-US" sz="2800" dirty="0"/>
            <a:t>Family Counseling &amp; Feedback After Assessment</a:t>
          </a:r>
        </a:p>
      </dgm:t>
    </dgm:pt>
    <dgm:pt modelId="{46F9ADCD-3FAF-4DA4-8DE0-8801FC449994}" type="parTrans" cxnId="{6D697BDF-6D36-4958-9D2A-6261D62ED48F}">
      <dgm:prSet/>
      <dgm:spPr/>
      <dgm:t>
        <a:bodyPr/>
        <a:lstStyle/>
        <a:p>
          <a:endParaRPr lang="en-US"/>
        </a:p>
      </dgm:t>
    </dgm:pt>
    <dgm:pt modelId="{FC3E3206-0737-41F9-B607-A538E7DC4D6E}" type="sibTrans" cxnId="{6D697BDF-6D36-4958-9D2A-6261D62ED48F}">
      <dgm:prSet/>
      <dgm:spPr/>
      <dgm:t>
        <a:bodyPr/>
        <a:lstStyle/>
        <a:p>
          <a:endParaRPr lang="en-US"/>
        </a:p>
      </dgm:t>
    </dgm:pt>
    <dgm:pt modelId="{B5C2C823-EE8F-45FF-812A-FDCD8D734A5C}">
      <dgm:prSet phldrT="[Text]" custT="1"/>
      <dgm:spPr/>
      <dgm:t>
        <a:bodyPr/>
        <a:lstStyle/>
        <a:p>
          <a:r>
            <a:rPr lang="en-US" sz="2400" dirty="0"/>
            <a:t>Sharing Assessment Results</a:t>
          </a:r>
        </a:p>
      </dgm:t>
    </dgm:pt>
    <dgm:pt modelId="{A636938D-A644-4AB0-83B2-09218A93F6CD}" type="parTrans" cxnId="{B7CDB028-53BD-4645-9F9D-B66FC1AAD36B}">
      <dgm:prSet/>
      <dgm:spPr/>
      <dgm:t>
        <a:bodyPr/>
        <a:lstStyle/>
        <a:p>
          <a:endParaRPr lang="en-US"/>
        </a:p>
      </dgm:t>
    </dgm:pt>
    <dgm:pt modelId="{0D123C13-35AD-47FF-BEA1-81152F6D72B6}" type="sibTrans" cxnId="{B7CDB028-53BD-4645-9F9D-B66FC1AAD36B}">
      <dgm:prSet/>
      <dgm:spPr/>
      <dgm:t>
        <a:bodyPr/>
        <a:lstStyle/>
        <a:p>
          <a:endParaRPr lang="en-US"/>
        </a:p>
      </dgm:t>
    </dgm:pt>
    <dgm:pt modelId="{2FC0429E-7253-430D-942C-EB77EC1AD0E7}">
      <dgm:prSet phldrT="[Text]" custT="1"/>
      <dgm:spPr/>
      <dgm:t>
        <a:bodyPr/>
        <a:lstStyle/>
        <a:p>
          <a:r>
            <a:rPr lang="en-US" sz="2400" dirty="0"/>
            <a:t>Connecting to Resources</a:t>
          </a:r>
        </a:p>
      </dgm:t>
    </dgm:pt>
    <dgm:pt modelId="{A563BF16-39BB-4177-B076-9000C635E67A}" type="parTrans" cxnId="{77C18693-6600-4755-A12A-349AD77F6826}">
      <dgm:prSet/>
      <dgm:spPr/>
      <dgm:t>
        <a:bodyPr/>
        <a:lstStyle/>
        <a:p>
          <a:endParaRPr lang="en-US"/>
        </a:p>
      </dgm:t>
    </dgm:pt>
    <dgm:pt modelId="{C4D292A1-D3BA-4D70-BB79-5BFF98C256A1}" type="sibTrans" cxnId="{77C18693-6600-4755-A12A-349AD77F6826}">
      <dgm:prSet/>
      <dgm:spPr/>
      <dgm:t>
        <a:bodyPr/>
        <a:lstStyle/>
        <a:p>
          <a:endParaRPr lang="en-US"/>
        </a:p>
      </dgm:t>
    </dgm:pt>
    <dgm:pt modelId="{2CB43EC7-44BE-4FB4-A5D1-995B0DE014B7}">
      <dgm:prSet phldrT="[Text]" custT="1"/>
      <dgm:spPr/>
      <dgm:t>
        <a:bodyPr/>
        <a:lstStyle/>
        <a:p>
          <a:r>
            <a:rPr lang="en-US" sz="2400" dirty="0"/>
            <a:t>Devising Monitoring Plan for Post Surgery</a:t>
          </a:r>
        </a:p>
      </dgm:t>
    </dgm:pt>
    <dgm:pt modelId="{4E247457-4345-4D36-8ECE-72DE88956BCE}" type="parTrans" cxnId="{67474E3C-AD7E-40C7-8F62-77239A946EA9}">
      <dgm:prSet/>
      <dgm:spPr/>
      <dgm:t>
        <a:bodyPr/>
        <a:lstStyle/>
        <a:p>
          <a:endParaRPr lang="en-US"/>
        </a:p>
      </dgm:t>
    </dgm:pt>
    <dgm:pt modelId="{D2B3A8B2-7C3D-40C3-82ED-012B2D01282D}" type="sibTrans" cxnId="{67474E3C-AD7E-40C7-8F62-77239A946EA9}">
      <dgm:prSet/>
      <dgm:spPr/>
      <dgm:t>
        <a:bodyPr/>
        <a:lstStyle/>
        <a:p>
          <a:endParaRPr lang="en-US"/>
        </a:p>
      </dgm:t>
    </dgm:pt>
    <dgm:pt modelId="{2E87C232-75AD-4918-9499-D6D8A0D68DD5}">
      <dgm:prSet phldrT="[Text]" custT="1"/>
      <dgm:spPr/>
      <dgm:t>
        <a:bodyPr/>
        <a:lstStyle/>
        <a:p>
          <a:r>
            <a:rPr lang="en-US" sz="2400" dirty="0"/>
            <a:t>Managing Expectations</a:t>
          </a:r>
        </a:p>
      </dgm:t>
    </dgm:pt>
    <dgm:pt modelId="{560350DB-10CB-4D87-840B-6466902EBB8F}" type="parTrans" cxnId="{2446385C-FE2D-4030-9170-7139175947D2}">
      <dgm:prSet/>
      <dgm:spPr/>
      <dgm:t>
        <a:bodyPr/>
        <a:lstStyle/>
        <a:p>
          <a:endParaRPr lang="en-US"/>
        </a:p>
      </dgm:t>
    </dgm:pt>
    <dgm:pt modelId="{4D01BE48-425C-4F53-9004-CF8625142930}" type="sibTrans" cxnId="{2446385C-FE2D-4030-9170-7139175947D2}">
      <dgm:prSet/>
      <dgm:spPr/>
      <dgm:t>
        <a:bodyPr/>
        <a:lstStyle/>
        <a:p>
          <a:endParaRPr lang="en-US"/>
        </a:p>
      </dgm:t>
    </dgm:pt>
    <dgm:pt modelId="{ABBE435A-0EDB-42D2-80DC-6E344910B1D2}" type="pres">
      <dgm:prSet presAssocID="{9D3A957D-ABBD-4D5C-8C05-E36DCB6817C0}" presName="composite" presStyleCnt="0">
        <dgm:presLayoutVars>
          <dgm:chMax val="1"/>
          <dgm:dir/>
          <dgm:resizeHandles val="exact"/>
        </dgm:presLayoutVars>
      </dgm:prSet>
      <dgm:spPr/>
    </dgm:pt>
    <dgm:pt modelId="{70A3389D-EDAB-4C8D-9AAB-EC9D7F8DD13C}" type="pres">
      <dgm:prSet presAssocID="{9D3A957D-ABBD-4D5C-8C05-E36DCB6817C0}" presName="radial" presStyleCnt="0">
        <dgm:presLayoutVars>
          <dgm:animLvl val="ctr"/>
        </dgm:presLayoutVars>
      </dgm:prSet>
      <dgm:spPr/>
    </dgm:pt>
    <dgm:pt modelId="{82A82D5B-9DD8-4D09-8CED-5EA3E3D07837}" type="pres">
      <dgm:prSet presAssocID="{05B9EFC2-6B46-45B8-BDF4-949EC4FB2A88}" presName="centerShape" presStyleLbl="vennNode1" presStyleIdx="0" presStyleCnt="5" custLinFactNeighborX="-475" custLinFactNeighborY="4888"/>
      <dgm:spPr/>
    </dgm:pt>
    <dgm:pt modelId="{4AFC5DD8-D776-4758-ABD1-A5A8F33C9C16}" type="pres">
      <dgm:prSet presAssocID="{B5C2C823-EE8F-45FF-812A-FDCD8D734A5C}" presName="node" presStyleLbl="vennNode1" presStyleIdx="1" presStyleCnt="5" custScaleX="138712" custRadScaleRad="88747">
        <dgm:presLayoutVars>
          <dgm:bulletEnabled val="1"/>
        </dgm:presLayoutVars>
      </dgm:prSet>
      <dgm:spPr/>
    </dgm:pt>
    <dgm:pt modelId="{03E3EA91-277F-43CD-9275-EC02282D4CB3}" type="pres">
      <dgm:prSet presAssocID="{2FC0429E-7253-430D-942C-EB77EC1AD0E7}" presName="node" presStyleLbl="vennNode1" presStyleIdx="2" presStyleCnt="5" custScaleX="117835" custScaleY="73907" custRadScaleRad="101639" custRadScaleInc="513">
        <dgm:presLayoutVars>
          <dgm:bulletEnabled val="1"/>
        </dgm:presLayoutVars>
      </dgm:prSet>
      <dgm:spPr/>
    </dgm:pt>
    <dgm:pt modelId="{124BCC7D-BA79-4AF2-88F0-D5ADC98DAEE3}" type="pres">
      <dgm:prSet presAssocID="{2CB43EC7-44BE-4FB4-A5D1-995B0DE014B7}" presName="node" presStyleLbl="vennNode1" presStyleIdx="3" presStyleCnt="5" custScaleX="138712" custRadScaleRad="100779">
        <dgm:presLayoutVars>
          <dgm:bulletEnabled val="1"/>
        </dgm:presLayoutVars>
      </dgm:prSet>
      <dgm:spPr/>
    </dgm:pt>
    <dgm:pt modelId="{FA41E53A-0306-4514-BE5A-DA33D3EAD884}" type="pres">
      <dgm:prSet presAssocID="{2E87C232-75AD-4918-9499-D6D8A0D68DD5}" presName="node" presStyleLbl="vennNode1" presStyleIdx="4" presStyleCnt="5" custScaleX="132112" custScaleY="87578" custRadScaleRad="107362">
        <dgm:presLayoutVars>
          <dgm:bulletEnabled val="1"/>
        </dgm:presLayoutVars>
      </dgm:prSet>
      <dgm:spPr/>
    </dgm:pt>
  </dgm:ptLst>
  <dgm:cxnLst>
    <dgm:cxn modelId="{D301C306-EABD-418F-BD23-A88DE8BEE4AD}" type="presOf" srcId="{2E87C232-75AD-4918-9499-D6D8A0D68DD5}" destId="{FA41E53A-0306-4514-BE5A-DA33D3EAD884}" srcOrd="0" destOrd="0" presId="urn:microsoft.com/office/officeart/2005/8/layout/radial3"/>
    <dgm:cxn modelId="{B7CDB028-53BD-4645-9F9D-B66FC1AAD36B}" srcId="{05B9EFC2-6B46-45B8-BDF4-949EC4FB2A88}" destId="{B5C2C823-EE8F-45FF-812A-FDCD8D734A5C}" srcOrd="0" destOrd="0" parTransId="{A636938D-A644-4AB0-83B2-09218A93F6CD}" sibTransId="{0D123C13-35AD-47FF-BEA1-81152F6D72B6}"/>
    <dgm:cxn modelId="{D9F33532-9209-4753-A258-D87F8E6C4C9E}" type="presOf" srcId="{05B9EFC2-6B46-45B8-BDF4-949EC4FB2A88}" destId="{82A82D5B-9DD8-4D09-8CED-5EA3E3D07837}" srcOrd="0" destOrd="0" presId="urn:microsoft.com/office/officeart/2005/8/layout/radial3"/>
    <dgm:cxn modelId="{BA56CD34-DA45-452F-8D28-DEAB84A1A49E}" type="presOf" srcId="{2FC0429E-7253-430D-942C-EB77EC1AD0E7}" destId="{03E3EA91-277F-43CD-9275-EC02282D4CB3}" srcOrd="0" destOrd="0" presId="urn:microsoft.com/office/officeart/2005/8/layout/radial3"/>
    <dgm:cxn modelId="{67474E3C-AD7E-40C7-8F62-77239A946EA9}" srcId="{05B9EFC2-6B46-45B8-BDF4-949EC4FB2A88}" destId="{2CB43EC7-44BE-4FB4-A5D1-995B0DE014B7}" srcOrd="2" destOrd="0" parTransId="{4E247457-4345-4D36-8ECE-72DE88956BCE}" sibTransId="{D2B3A8B2-7C3D-40C3-82ED-012B2D01282D}"/>
    <dgm:cxn modelId="{2446385C-FE2D-4030-9170-7139175947D2}" srcId="{05B9EFC2-6B46-45B8-BDF4-949EC4FB2A88}" destId="{2E87C232-75AD-4918-9499-D6D8A0D68DD5}" srcOrd="3" destOrd="0" parTransId="{560350DB-10CB-4D87-840B-6466902EBB8F}" sibTransId="{4D01BE48-425C-4F53-9004-CF8625142930}"/>
    <dgm:cxn modelId="{F4772B48-9F32-463E-9D1B-7F0D635D601E}" type="presOf" srcId="{9D3A957D-ABBD-4D5C-8C05-E36DCB6817C0}" destId="{ABBE435A-0EDB-42D2-80DC-6E344910B1D2}" srcOrd="0" destOrd="0" presId="urn:microsoft.com/office/officeart/2005/8/layout/radial3"/>
    <dgm:cxn modelId="{77C18693-6600-4755-A12A-349AD77F6826}" srcId="{05B9EFC2-6B46-45B8-BDF4-949EC4FB2A88}" destId="{2FC0429E-7253-430D-942C-EB77EC1AD0E7}" srcOrd="1" destOrd="0" parTransId="{A563BF16-39BB-4177-B076-9000C635E67A}" sibTransId="{C4D292A1-D3BA-4D70-BB79-5BFF98C256A1}"/>
    <dgm:cxn modelId="{ED9321A0-1B68-4A9A-8479-AD811196C3E1}" type="presOf" srcId="{B5C2C823-EE8F-45FF-812A-FDCD8D734A5C}" destId="{4AFC5DD8-D776-4758-ABD1-A5A8F33C9C16}" srcOrd="0" destOrd="0" presId="urn:microsoft.com/office/officeart/2005/8/layout/radial3"/>
    <dgm:cxn modelId="{2D9611CD-CA53-445B-928E-9800792BDB47}" type="presOf" srcId="{2CB43EC7-44BE-4FB4-A5D1-995B0DE014B7}" destId="{124BCC7D-BA79-4AF2-88F0-D5ADC98DAEE3}" srcOrd="0" destOrd="0" presId="urn:microsoft.com/office/officeart/2005/8/layout/radial3"/>
    <dgm:cxn modelId="{6D697BDF-6D36-4958-9D2A-6261D62ED48F}" srcId="{9D3A957D-ABBD-4D5C-8C05-E36DCB6817C0}" destId="{05B9EFC2-6B46-45B8-BDF4-949EC4FB2A88}" srcOrd="0" destOrd="0" parTransId="{46F9ADCD-3FAF-4DA4-8DE0-8801FC449994}" sibTransId="{FC3E3206-0737-41F9-B607-A538E7DC4D6E}"/>
    <dgm:cxn modelId="{85F76721-A187-4F45-9354-0C236F4967D3}" type="presParOf" srcId="{ABBE435A-0EDB-42D2-80DC-6E344910B1D2}" destId="{70A3389D-EDAB-4C8D-9AAB-EC9D7F8DD13C}" srcOrd="0" destOrd="0" presId="urn:microsoft.com/office/officeart/2005/8/layout/radial3"/>
    <dgm:cxn modelId="{D71EC6C1-0586-4302-866C-65A1AF086E6D}" type="presParOf" srcId="{70A3389D-EDAB-4C8D-9AAB-EC9D7F8DD13C}" destId="{82A82D5B-9DD8-4D09-8CED-5EA3E3D07837}" srcOrd="0" destOrd="0" presId="urn:microsoft.com/office/officeart/2005/8/layout/radial3"/>
    <dgm:cxn modelId="{4DAFD158-3AA1-462E-A484-75568424F671}" type="presParOf" srcId="{70A3389D-EDAB-4C8D-9AAB-EC9D7F8DD13C}" destId="{4AFC5DD8-D776-4758-ABD1-A5A8F33C9C16}" srcOrd="1" destOrd="0" presId="urn:microsoft.com/office/officeart/2005/8/layout/radial3"/>
    <dgm:cxn modelId="{39205446-DD0D-461A-AAA5-AB10452CBBC0}" type="presParOf" srcId="{70A3389D-EDAB-4C8D-9AAB-EC9D7F8DD13C}" destId="{03E3EA91-277F-43CD-9275-EC02282D4CB3}" srcOrd="2" destOrd="0" presId="urn:microsoft.com/office/officeart/2005/8/layout/radial3"/>
    <dgm:cxn modelId="{0B21F704-6DE0-47F6-A5CF-1D4C7F08AADF}" type="presParOf" srcId="{70A3389D-EDAB-4C8D-9AAB-EC9D7F8DD13C}" destId="{124BCC7D-BA79-4AF2-88F0-D5ADC98DAEE3}" srcOrd="3" destOrd="0" presId="urn:microsoft.com/office/officeart/2005/8/layout/radial3"/>
    <dgm:cxn modelId="{0BEB03B2-64F8-449F-BE3B-6D6584402B48}" type="presParOf" srcId="{70A3389D-EDAB-4C8D-9AAB-EC9D7F8DD13C}" destId="{FA41E53A-0306-4514-BE5A-DA33D3EAD884}" srcOrd="4" destOrd="0" presId="urn:microsoft.com/office/officeart/2005/8/layout/radial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82D5B-9DD8-4D09-8CED-5EA3E3D07837}">
      <dsp:nvSpPr>
        <dsp:cNvPr id="0" name=""/>
        <dsp:cNvSpPr/>
      </dsp:nvSpPr>
      <dsp:spPr>
        <a:xfrm>
          <a:off x="3382416" y="1746515"/>
          <a:ext cx="4350969" cy="43509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ECI Team</a:t>
          </a:r>
        </a:p>
        <a:p>
          <a:pPr marL="0" lvl="0" indent="0" algn="ctr" defTabSz="1244600">
            <a:lnSpc>
              <a:spcPct val="90000"/>
            </a:lnSpc>
            <a:spcBef>
              <a:spcPct val="0"/>
            </a:spcBef>
            <a:spcAft>
              <a:spcPct val="35000"/>
            </a:spcAft>
            <a:buNone/>
          </a:pPr>
          <a:r>
            <a:rPr lang="en-US" sz="2800" kern="1200" dirty="0"/>
            <a:t>Collateral Contact and Reviewing Assessment Results as Indicated</a:t>
          </a:r>
        </a:p>
      </dsp:txBody>
      <dsp:txXfrm>
        <a:off x="4019601" y="2383700"/>
        <a:ext cx="3076599" cy="3076599"/>
      </dsp:txXfrm>
    </dsp:sp>
    <dsp:sp modelId="{4AFC5DD8-D776-4758-ABD1-A5A8F33C9C16}">
      <dsp:nvSpPr>
        <dsp:cNvPr id="0" name=""/>
        <dsp:cNvSpPr/>
      </dsp:nvSpPr>
      <dsp:spPr>
        <a:xfrm>
          <a:off x="4470159" y="175970"/>
          <a:ext cx="2175484" cy="21754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PA / TOD</a:t>
          </a:r>
        </a:p>
      </dsp:txBody>
      <dsp:txXfrm>
        <a:off x="4788751" y="494562"/>
        <a:ext cx="1538300" cy="1538300"/>
      </dsp:txXfrm>
    </dsp:sp>
    <dsp:sp modelId="{03E3EA91-277F-43CD-9275-EC02282D4CB3}">
      <dsp:nvSpPr>
        <dsp:cNvPr id="0" name=""/>
        <dsp:cNvSpPr/>
      </dsp:nvSpPr>
      <dsp:spPr>
        <a:xfrm>
          <a:off x="7303640" y="2834258"/>
          <a:ext cx="2175484" cy="21754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OT / PT</a:t>
          </a:r>
        </a:p>
      </dsp:txBody>
      <dsp:txXfrm>
        <a:off x="7622232" y="3152850"/>
        <a:ext cx="1538300" cy="1538300"/>
      </dsp:txXfrm>
    </dsp:sp>
    <dsp:sp modelId="{124BCC7D-BA79-4AF2-88F0-D5ADC98DAEE3}">
      <dsp:nvSpPr>
        <dsp:cNvPr id="0" name=""/>
        <dsp:cNvSpPr/>
      </dsp:nvSpPr>
      <dsp:spPr>
        <a:xfrm>
          <a:off x="4218335" y="5473107"/>
          <a:ext cx="2679131" cy="21754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Specialists</a:t>
          </a:r>
        </a:p>
      </dsp:txBody>
      <dsp:txXfrm>
        <a:off x="4610685" y="5791699"/>
        <a:ext cx="1894431" cy="1538300"/>
      </dsp:txXfrm>
    </dsp:sp>
    <dsp:sp modelId="{FA41E53A-0306-4514-BE5A-DA33D3EAD884}">
      <dsp:nvSpPr>
        <dsp:cNvPr id="0" name=""/>
        <dsp:cNvSpPr/>
      </dsp:nvSpPr>
      <dsp:spPr>
        <a:xfrm>
          <a:off x="1636677" y="2834258"/>
          <a:ext cx="2175484" cy="217548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SLP </a:t>
          </a:r>
        </a:p>
      </dsp:txBody>
      <dsp:txXfrm>
        <a:off x="1955269" y="3152850"/>
        <a:ext cx="1538300" cy="15383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82D5B-9DD8-4D09-8CED-5EA3E3D07837}">
      <dsp:nvSpPr>
        <dsp:cNvPr id="0" name=""/>
        <dsp:cNvSpPr/>
      </dsp:nvSpPr>
      <dsp:spPr>
        <a:xfrm>
          <a:off x="3170129" y="1983983"/>
          <a:ext cx="4340494" cy="434049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dirty="0"/>
        </a:p>
        <a:p>
          <a:pPr marL="0" lvl="0" indent="0" algn="ctr" defTabSz="1244600">
            <a:lnSpc>
              <a:spcPct val="90000"/>
            </a:lnSpc>
            <a:spcBef>
              <a:spcPct val="0"/>
            </a:spcBef>
            <a:spcAft>
              <a:spcPct val="35000"/>
            </a:spcAft>
            <a:buNone/>
          </a:pPr>
          <a:r>
            <a:rPr lang="en-US" sz="2800" kern="1200" dirty="0"/>
            <a:t>Interdisciplinary Cochlear Implant Team</a:t>
          </a:r>
        </a:p>
        <a:p>
          <a:pPr marL="0" lvl="0" indent="0" algn="ctr" defTabSz="1244600">
            <a:lnSpc>
              <a:spcPct val="90000"/>
            </a:lnSpc>
            <a:spcBef>
              <a:spcPct val="0"/>
            </a:spcBef>
            <a:spcAft>
              <a:spcPct val="35000"/>
            </a:spcAft>
            <a:buNone/>
          </a:pPr>
          <a:r>
            <a:rPr lang="en-US" sz="2800" kern="1200" dirty="0"/>
            <a:t>Candidacy Meetings</a:t>
          </a:r>
        </a:p>
      </dsp:txBody>
      <dsp:txXfrm>
        <a:off x="3805780" y="2619634"/>
        <a:ext cx="3069192" cy="3069192"/>
      </dsp:txXfrm>
    </dsp:sp>
    <dsp:sp modelId="{4AFC5DD8-D776-4758-ABD1-A5A8F33C9C16}">
      <dsp:nvSpPr>
        <dsp:cNvPr id="0" name=""/>
        <dsp:cNvSpPr/>
      </dsp:nvSpPr>
      <dsp:spPr>
        <a:xfrm>
          <a:off x="4241782" y="250565"/>
          <a:ext cx="2170247" cy="21702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ENT</a:t>
          </a:r>
        </a:p>
      </dsp:txBody>
      <dsp:txXfrm>
        <a:off x="4559607" y="568390"/>
        <a:ext cx="1534597" cy="1534597"/>
      </dsp:txXfrm>
    </dsp:sp>
    <dsp:sp modelId="{03E3EA91-277F-43CD-9275-EC02282D4CB3}">
      <dsp:nvSpPr>
        <dsp:cNvPr id="0" name=""/>
        <dsp:cNvSpPr/>
      </dsp:nvSpPr>
      <dsp:spPr>
        <a:xfrm>
          <a:off x="6557608" y="1484290"/>
          <a:ext cx="2170247" cy="21702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SW</a:t>
          </a:r>
        </a:p>
      </dsp:txBody>
      <dsp:txXfrm>
        <a:off x="6875433" y="1802115"/>
        <a:ext cx="1534597" cy="1534597"/>
      </dsp:txXfrm>
    </dsp:sp>
    <dsp:sp modelId="{124BCC7D-BA79-4AF2-88F0-D5ADC98DAEE3}">
      <dsp:nvSpPr>
        <dsp:cNvPr id="0" name=""/>
        <dsp:cNvSpPr/>
      </dsp:nvSpPr>
      <dsp:spPr>
        <a:xfrm>
          <a:off x="6532027" y="4477889"/>
          <a:ext cx="2640561" cy="21702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SLP or AVT</a:t>
          </a:r>
        </a:p>
      </dsp:txBody>
      <dsp:txXfrm>
        <a:off x="6918728" y="4795714"/>
        <a:ext cx="1867159" cy="1534597"/>
      </dsp:txXfrm>
    </dsp:sp>
    <dsp:sp modelId="{2AC537E8-14C4-4F53-8350-C3D938A78804}">
      <dsp:nvSpPr>
        <dsp:cNvPr id="0" name=""/>
        <dsp:cNvSpPr/>
      </dsp:nvSpPr>
      <dsp:spPr>
        <a:xfrm>
          <a:off x="1452498" y="4413265"/>
          <a:ext cx="2640561" cy="21702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MA/ Navigator</a:t>
          </a:r>
        </a:p>
      </dsp:txBody>
      <dsp:txXfrm>
        <a:off x="1839199" y="4731090"/>
        <a:ext cx="1867159" cy="1534597"/>
      </dsp:txXfrm>
    </dsp:sp>
    <dsp:sp modelId="{FA41E53A-0306-4514-BE5A-DA33D3EAD884}">
      <dsp:nvSpPr>
        <dsp:cNvPr id="0" name=""/>
        <dsp:cNvSpPr/>
      </dsp:nvSpPr>
      <dsp:spPr>
        <a:xfrm>
          <a:off x="2030733" y="1386959"/>
          <a:ext cx="2170247" cy="21702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AuD</a:t>
          </a:r>
          <a:endParaRPr lang="en-US" sz="2400" kern="1200" dirty="0"/>
        </a:p>
      </dsp:txBody>
      <dsp:txXfrm>
        <a:off x="2348558" y="1704784"/>
        <a:ext cx="1534597" cy="15345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82D5B-9DD8-4D09-8CED-5EA3E3D07837}">
      <dsp:nvSpPr>
        <dsp:cNvPr id="0" name=""/>
        <dsp:cNvSpPr/>
      </dsp:nvSpPr>
      <dsp:spPr>
        <a:xfrm>
          <a:off x="3202821" y="1847552"/>
          <a:ext cx="3972610" cy="397261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Family Counseling &amp; Feedback After Assessment</a:t>
          </a:r>
        </a:p>
      </dsp:txBody>
      <dsp:txXfrm>
        <a:off x="3784596" y="2429327"/>
        <a:ext cx="2809060" cy="2809060"/>
      </dsp:txXfrm>
    </dsp:sp>
    <dsp:sp modelId="{4AFC5DD8-D776-4758-ABD1-A5A8F33C9C16}">
      <dsp:nvSpPr>
        <dsp:cNvPr id="0" name=""/>
        <dsp:cNvSpPr/>
      </dsp:nvSpPr>
      <dsp:spPr>
        <a:xfrm>
          <a:off x="3836082" y="291833"/>
          <a:ext cx="2755243" cy="198630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Sharing Assessment Results</a:t>
          </a:r>
        </a:p>
      </dsp:txBody>
      <dsp:txXfrm>
        <a:off x="4239578" y="582721"/>
        <a:ext cx="1948251" cy="1404529"/>
      </dsp:txXfrm>
    </dsp:sp>
    <dsp:sp modelId="{03E3EA91-277F-43CD-9275-EC02282D4CB3}">
      <dsp:nvSpPr>
        <dsp:cNvPr id="0" name=""/>
        <dsp:cNvSpPr/>
      </dsp:nvSpPr>
      <dsp:spPr>
        <a:xfrm>
          <a:off x="6672823" y="2868124"/>
          <a:ext cx="2340563" cy="14680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Connecting to Resources</a:t>
          </a:r>
        </a:p>
      </dsp:txBody>
      <dsp:txXfrm>
        <a:off x="7015591" y="3083110"/>
        <a:ext cx="1655027" cy="1038046"/>
      </dsp:txXfrm>
    </dsp:sp>
    <dsp:sp modelId="{124BCC7D-BA79-4AF2-88F0-D5ADC98DAEE3}">
      <dsp:nvSpPr>
        <dsp:cNvPr id="0" name=""/>
        <dsp:cNvSpPr/>
      </dsp:nvSpPr>
      <dsp:spPr>
        <a:xfrm>
          <a:off x="3836082" y="5175584"/>
          <a:ext cx="2755243" cy="198630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Devising Monitoring Plan for Post Surgery</a:t>
          </a:r>
        </a:p>
      </dsp:txBody>
      <dsp:txXfrm>
        <a:off x="4239578" y="5466472"/>
        <a:ext cx="1948251" cy="1404529"/>
      </dsp:txXfrm>
    </dsp:sp>
    <dsp:sp modelId="{FA41E53A-0306-4514-BE5A-DA33D3EAD884}">
      <dsp:nvSpPr>
        <dsp:cNvPr id="0" name=""/>
        <dsp:cNvSpPr/>
      </dsp:nvSpPr>
      <dsp:spPr>
        <a:xfrm>
          <a:off x="1124086" y="2711161"/>
          <a:ext cx="2624147" cy="173956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Managing Expectations</a:t>
          </a:r>
        </a:p>
      </dsp:txBody>
      <dsp:txXfrm>
        <a:off x="1508383" y="2965915"/>
        <a:ext cx="1855553" cy="123005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714500" y="685800"/>
            <a:ext cx="3429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714500" y="685800"/>
            <a:ext cx="3429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2880360" y="11930395"/>
            <a:ext cx="32644080" cy="823214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5760720" y="21762720"/>
            <a:ext cx="26883360" cy="9814560"/>
          </a:xfrm>
          <a:prstGeom prst="rect">
            <a:avLst/>
          </a:prstGeom>
          <a:noFill/>
          <a:ln>
            <a:noFill/>
          </a:ln>
        </p:spPr>
        <p:txBody>
          <a:bodyPr spcFirstLastPara="1" wrap="square" lIns="459375" tIns="229675" rIns="459375" bIns="229675" anchor="t" anchorCtr="0">
            <a:normAutofit/>
          </a:bodyPr>
          <a:lstStyle>
            <a:lvl1pPr lvl="0" algn="ctr">
              <a:spcBef>
                <a:spcPts val="3073"/>
              </a:spcBef>
              <a:spcAft>
                <a:spcPts val="0"/>
              </a:spcAft>
              <a:buClr>
                <a:srgbClr val="888888"/>
              </a:buClr>
              <a:buSzPts val="16100"/>
              <a:buNone/>
              <a:defRPr>
                <a:solidFill>
                  <a:srgbClr val="888888"/>
                </a:solidFill>
              </a:defRPr>
            </a:lvl1pPr>
            <a:lvl2pPr lvl="1" algn="ctr">
              <a:spcBef>
                <a:spcPts val="2692"/>
              </a:spcBef>
              <a:spcAft>
                <a:spcPts val="0"/>
              </a:spcAft>
              <a:buClr>
                <a:srgbClr val="888888"/>
              </a:buClr>
              <a:buSzPts val="14100"/>
              <a:buNone/>
              <a:defRPr>
                <a:solidFill>
                  <a:srgbClr val="888888"/>
                </a:solidFill>
              </a:defRPr>
            </a:lvl2pPr>
            <a:lvl3pPr lvl="2" algn="ctr">
              <a:spcBef>
                <a:spcPts val="2310"/>
              </a:spcBef>
              <a:spcAft>
                <a:spcPts val="0"/>
              </a:spcAft>
              <a:buClr>
                <a:srgbClr val="888888"/>
              </a:buClr>
              <a:buSzPts val="12100"/>
              <a:buNone/>
              <a:defRPr>
                <a:solidFill>
                  <a:srgbClr val="888888"/>
                </a:solidFill>
              </a:defRPr>
            </a:lvl3pPr>
            <a:lvl4pPr lvl="3" algn="ctr">
              <a:spcBef>
                <a:spcPts val="1928"/>
              </a:spcBef>
              <a:spcAft>
                <a:spcPts val="0"/>
              </a:spcAft>
              <a:buClr>
                <a:srgbClr val="888888"/>
              </a:buClr>
              <a:buSzPts val="10100"/>
              <a:buNone/>
              <a:defRPr>
                <a:solidFill>
                  <a:srgbClr val="888888"/>
                </a:solidFill>
              </a:defRPr>
            </a:lvl4pPr>
            <a:lvl5pPr lvl="4" algn="ctr">
              <a:spcBef>
                <a:spcPts val="1928"/>
              </a:spcBef>
              <a:spcAft>
                <a:spcPts val="0"/>
              </a:spcAft>
              <a:buClr>
                <a:srgbClr val="888888"/>
              </a:buClr>
              <a:buSzPts val="10100"/>
              <a:buNone/>
              <a:defRPr>
                <a:solidFill>
                  <a:srgbClr val="888888"/>
                </a:solidFill>
              </a:defRPr>
            </a:lvl5pPr>
            <a:lvl6pPr lvl="5" algn="ctr">
              <a:spcBef>
                <a:spcPts val="1928"/>
              </a:spcBef>
              <a:spcAft>
                <a:spcPts val="0"/>
              </a:spcAft>
              <a:buClr>
                <a:srgbClr val="888888"/>
              </a:buClr>
              <a:buSzPts val="10100"/>
              <a:buNone/>
              <a:defRPr>
                <a:solidFill>
                  <a:srgbClr val="888888"/>
                </a:solidFill>
              </a:defRPr>
            </a:lvl6pPr>
            <a:lvl7pPr lvl="6" algn="ctr">
              <a:spcBef>
                <a:spcPts val="1928"/>
              </a:spcBef>
              <a:spcAft>
                <a:spcPts val="0"/>
              </a:spcAft>
              <a:buClr>
                <a:srgbClr val="888888"/>
              </a:buClr>
              <a:buSzPts val="10100"/>
              <a:buNone/>
              <a:defRPr>
                <a:solidFill>
                  <a:srgbClr val="888888"/>
                </a:solidFill>
              </a:defRPr>
            </a:lvl7pPr>
            <a:lvl8pPr lvl="7" algn="ctr">
              <a:spcBef>
                <a:spcPts val="1928"/>
              </a:spcBef>
              <a:spcAft>
                <a:spcPts val="0"/>
              </a:spcAft>
              <a:buClr>
                <a:srgbClr val="888888"/>
              </a:buClr>
              <a:buSzPts val="10100"/>
              <a:buNone/>
              <a:defRPr>
                <a:solidFill>
                  <a:srgbClr val="888888"/>
                </a:solidFill>
              </a:defRPr>
            </a:lvl8pPr>
            <a:lvl9pPr lvl="8" algn="ctr">
              <a:spcBef>
                <a:spcPts val="1928"/>
              </a:spcBef>
              <a:spcAft>
                <a:spcPts val="0"/>
              </a:spcAft>
              <a:buClr>
                <a:srgbClr val="888888"/>
              </a:buClr>
              <a:buSzPts val="10100"/>
              <a:buNone/>
              <a:defRPr>
                <a:solidFill>
                  <a:srgbClr val="888888"/>
                </a:solidFill>
              </a:defRPr>
            </a:lvl9pPr>
          </a:lstStyle>
          <a:p>
            <a:endParaRPr/>
          </a:p>
        </p:txBody>
      </p:sp>
      <p:sp>
        <p:nvSpPr>
          <p:cNvPr id="14" name="Google Shape;14;p3"/>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6529704" y="4351676"/>
            <a:ext cx="25345393" cy="34564320"/>
          </a:xfrm>
          <a:prstGeom prst="rect">
            <a:avLst/>
          </a:prstGeom>
          <a:noFill/>
          <a:ln>
            <a:noFill/>
          </a:ln>
        </p:spPr>
        <p:txBody>
          <a:bodyPr spcFirstLastPara="1" wrap="square" lIns="459375" tIns="229675" rIns="459375" bIns="229675" anchor="t" anchorCtr="0">
            <a:normAutofit/>
          </a:bodyPr>
          <a:lstStyle>
            <a:lvl1pPr marL="436397" lvl="0" indent="-327298" algn="l">
              <a:spcBef>
                <a:spcPts val="344"/>
              </a:spcBef>
              <a:spcAft>
                <a:spcPts val="0"/>
              </a:spcAft>
              <a:buClr>
                <a:schemeClr val="dk1"/>
              </a:buClr>
              <a:buSzPts val="1800"/>
              <a:buChar char="•"/>
              <a:defRPr/>
            </a:lvl1pPr>
            <a:lvl2pPr marL="872795" lvl="1" indent="-327298" algn="l">
              <a:spcBef>
                <a:spcPts val="344"/>
              </a:spcBef>
              <a:spcAft>
                <a:spcPts val="0"/>
              </a:spcAft>
              <a:buClr>
                <a:schemeClr val="dk1"/>
              </a:buClr>
              <a:buSzPts val="1800"/>
              <a:buChar char="–"/>
              <a:defRPr/>
            </a:lvl2pPr>
            <a:lvl3pPr marL="1309192" lvl="2" indent="-327298" algn="l">
              <a:spcBef>
                <a:spcPts val="344"/>
              </a:spcBef>
              <a:spcAft>
                <a:spcPts val="0"/>
              </a:spcAft>
              <a:buClr>
                <a:schemeClr val="dk1"/>
              </a:buClr>
              <a:buSzPts val="1800"/>
              <a:buChar char="•"/>
              <a:defRPr/>
            </a:lvl3pPr>
            <a:lvl4pPr marL="1745590" lvl="3" indent="-327298" algn="l">
              <a:spcBef>
                <a:spcPts val="344"/>
              </a:spcBef>
              <a:spcAft>
                <a:spcPts val="0"/>
              </a:spcAft>
              <a:buClr>
                <a:schemeClr val="dk1"/>
              </a:buClr>
              <a:buSzPts val="1800"/>
              <a:buChar char="–"/>
              <a:defRPr/>
            </a:lvl4pPr>
            <a:lvl5pPr marL="2181987" lvl="4" indent="-327298" algn="l">
              <a:spcBef>
                <a:spcPts val="344"/>
              </a:spcBef>
              <a:spcAft>
                <a:spcPts val="0"/>
              </a:spcAft>
              <a:buClr>
                <a:schemeClr val="dk1"/>
              </a:buClr>
              <a:buSzPts val="1800"/>
              <a:buChar char="»"/>
              <a:defRPr/>
            </a:lvl5pPr>
            <a:lvl6pPr marL="2618384" lvl="5" indent="-327298" algn="l">
              <a:spcBef>
                <a:spcPts val="344"/>
              </a:spcBef>
              <a:spcAft>
                <a:spcPts val="0"/>
              </a:spcAft>
              <a:buClr>
                <a:schemeClr val="dk1"/>
              </a:buClr>
              <a:buSzPts val="1800"/>
              <a:buChar char="•"/>
              <a:defRPr/>
            </a:lvl6pPr>
            <a:lvl7pPr marL="3054782" lvl="6" indent="-327298" algn="l">
              <a:spcBef>
                <a:spcPts val="344"/>
              </a:spcBef>
              <a:spcAft>
                <a:spcPts val="0"/>
              </a:spcAft>
              <a:buClr>
                <a:schemeClr val="dk1"/>
              </a:buClr>
              <a:buSzPts val="1800"/>
              <a:buChar char="•"/>
              <a:defRPr/>
            </a:lvl7pPr>
            <a:lvl8pPr marL="3491179" lvl="7" indent="-327298" algn="l">
              <a:spcBef>
                <a:spcPts val="344"/>
              </a:spcBef>
              <a:spcAft>
                <a:spcPts val="0"/>
              </a:spcAft>
              <a:buClr>
                <a:schemeClr val="dk1"/>
              </a:buClr>
              <a:buSzPts val="1800"/>
              <a:buChar char="•"/>
              <a:defRPr/>
            </a:lvl8pPr>
            <a:lvl9pPr marL="3927577" lvl="8" indent="-327298" algn="l">
              <a:spcBef>
                <a:spcPts val="344"/>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62878972" y="67015043"/>
            <a:ext cx="157290773" cy="38018085"/>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3483907" y="29310331"/>
            <a:ext cx="157290773" cy="113427510"/>
          </a:xfrm>
          <a:prstGeom prst="rect">
            <a:avLst/>
          </a:prstGeom>
          <a:noFill/>
          <a:ln>
            <a:noFill/>
          </a:ln>
        </p:spPr>
        <p:txBody>
          <a:bodyPr spcFirstLastPara="1" wrap="square" lIns="459375" tIns="229675" rIns="459375" bIns="229675" anchor="t" anchorCtr="0">
            <a:normAutofit/>
          </a:bodyPr>
          <a:lstStyle>
            <a:lvl1pPr marL="436397" lvl="0" indent="-327298" algn="l">
              <a:spcBef>
                <a:spcPts val="344"/>
              </a:spcBef>
              <a:spcAft>
                <a:spcPts val="0"/>
              </a:spcAft>
              <a:buClr>
                <a:schemeClr val="dk1"/>
              </a:buClr>
              <a:buSzPts val="1800"/>
              <a:buChar char="•"/>
              <a:defRPr/>
            </a:lvl1pPr>
            <a:lvl2pPr marL="872795" lvl="1" indent="-327298" algn="l">
              <a:spcBef>
                <a:spcPts val="344"/>
              </a:spcBef>
              <a:spcAft>
                <a:spcPts val="0"/>
              </a:spcAft>
              <a:buClr>
                <a:schemeClr val="dk1"/>
              </a:buClr>
              <a:buSzPts val="1800"/>
              <a:buChar char="–"/>
              <a:defRPr/>
            </a:lvl2pPr>
            <a:lvl3pPr marL="1309192" lvl="2" indent="-327298" algn="l">
              <a:spcBef>
                <a:spcPts val="344"/>
              </a:spcBef>
              <a:spcAft>
                <a:spcPts val="0"/>
              </a:spcAft>
              <a:buClr>
                <a:schemeClr val="dk1"/>
              </a:buClr>
              <a:buSzPts val="1800"/>
              <a:buChar char="•"/>
              <a:defRPr/>
            </a:lvl3pPr>
            <a:lvl4pPr marL="1745590" lvl="3" indent="-327298" algn="l">
              <a:spcBef>
                <a:spcPts val="344"/>
              </a:spcBef>
              <a:spcAft>
                <a:spcPts val="0"/>
              </a:spcAft>
              <a:buClr>
                <a:schemeClr val="dk1"/>
              </a:buClr>
              <a:buSzPts val="1800"/>
              <a:buChar char="–"/>
              <a:defRPr/>
            </a:lvl4pPr>
            <a:lvl5pPr marL="2181987" lvl="4" indent="-327298" algn="l">
              <a:spcBef>
                <a:spcPts val="344"/>
              </a:spcBef>
              <a:spcAft>
                <a:spcPts val="0"/>
              </a:spcAft>
              <a:buClr>
                <a:schemeClr val="dk1"/>
              </a:buClr>
              <a:buSzPts val="1800"/>
              <a:buChar char="»"/>
              <a:defRPr/>
            </a:lvl5pPr>
            <a:lvl6pPr marL="2618384" lvl="5" indent="-327298" algn="l">
              <a:spcBef>
                <a:spcPts val="344"/>
              </a:spcBef>
              <a:spcAft>
                <a:spcPts val="0"/>
              </a:spcAft>
              <a:buClr>
                <a:schemeClr val="dk1"/>
              </a:buClr>
              <a:buSzPts val="1800"/>
              <a:buChar char="•"/>
              <a:defRPr/>
            </a:lvl6pPr>
            <a:lvl7pPr marL="3054782" lvl="6" indent="-327298" algn="l">
              <a:spcBef>
                <a:spcPts val="344"/>
              </a:spcBef>
              <a:spcAft>
                <a:spcPts val="0"/>
              </a:spcAft>
              <a:buClr>
                <a:schemeClr val="dk1"/>
              </a:buClr>
              <a:buSzPts val="1800"/>
              <a:buChar char="•"/>
              <a:defRPr/>
            </a:lvl7pPr>
            <a:lvl8pPr marL="3491179" lvl="7" indent="-327298" algn="l">
              <a:spcBef>
                <a:spcPts val="344"/>
              </a:spcBef>
              <a:spcAft>
                <a:spcPts val="0"/>
              </a:spcAft>
              <a:buClr>
                <a:schemeClr val="dk1"/>
              </a:buClr>
              <a:buSzPts val="1800"/>
              <a:buChar char="•"/>
              <a:defRPr/>
            </a:lvl8pPr>
            <a:lvl9pPr marL="3927577" lvl="8" indent="-327298" algn="l">
              <a:spcBef>
                <a:spcPts val="344"/>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1920240" y="8961140"/>
            <a:ext cx="34564320" cy="25345393"/>
          </a:xfrm>
          <a:prstGeom prst="rect">
            <a:avLst/>
          </a:prstGeom>
          <a:noFill/>
          <a:ln>
            <a:noFill/>
          </a:ln>
        </p:spPr>
        <p:txBody>
          <a:bodyPr spcFirstLastPara="1" wrap="square" lIns="459375" tIns="229675" rIns="459375" bIns="229675" anchor="t" anchorCtr="0">
            <a:normAutofit/>
          </a:bodyPr>
          <a:lstStyle>
            <a:lvl1pPr marL="436397" lvl="0" indent="-327298" algn="l">
              <a:spcBef>
                <a:spcPts val="344"/>
              </a:spcBef>
              <a:spcAft>
                <a:spcPts val="0"/>
              </a:spcAft>
              <a:buClr>
                <a:schemeClr val="dk1"/>
              </a:buClr>
              <a:buSzPts val="1800"/>
              <a:buChar char="•"/>
              <a:defRPr/>
            </a:lvl1pPr>
            <a:lvl2pPr marL="872795" lvl="1" indent="-327298" algn="l">
              <a:spcBef>
                <a:spcPts val="344"/>
              </a:spcBef>
              <a:spcAft>
                <a:spcPts val="0"/>
              </a:spcAft>
              <a:buClr>
                <a:schemeClr val="dk1"/>
              </a:buClr>
              <a:buSzPts val="1800"/>
              <a:buChar char="–"/>
              <a:defRPr/>
            </a:lvl2pPr>
            <a:lvl3pPr marL="1309192" lvl="2" indent="-327298" algn="l">
              <a:spcBef>
                <a:spcPts val="344"/>
              </a:spcBef>
              <a:spcAft>
                <a:spcPts val="0"/>
              </a:spcAft>
              <a:buClr>
                <a:schemeClr val="dk1"/>
              </a:buClr>
              <a:buSzPts val="1800"/>
              <a:buChar char="•"/>
              <a:defRPr/>
            </a:lvl3pPr>
            <a:lvl4pPr marL="1745590" lvl="3" indent="-327298" algn="l">
              <a:spcBef>
                <a:spcPts val="344"/>
              </a:spcBef>
              <a:spcAft>
                <a:spcPts val="0"/>
              </a:spcAft>
              <a:buClr>
                <a:schemeClr val="dk1"/>
              </a:buClr>
              <a:buSzPts val="1800"/>
              <a:buChar char="–"/>
              <a:defRPr/>
            </a:lvl4pPr>
            <a:lvl5pPr marL="2181987" lvl="4" indent="-327298" algn="l">
              <a:spcBef>
                <a:spcPts val="344"/>
              </a:spcBef>
              <a:spcAft>
                <a:spcPts val="0"/>
              </a:spcAft>
              <a:buClr>
                <a:schemeClr val="dk1"/>
              </a:buClr>
              <a:buSzPts val="1800"/>
              <a:buChar char="»"/>
              <a:defRPr/>
            </a:lvl5pPr>
            <a:lvl6pPr marL="2618384" lvl="5" indent="-327298" algn="l">
              <a:spcBef>
                <a:spcPts val="344"/>
              </a:spcBef>
              <a:spcAft>
                <a:spcPts val="0"/>
              </a:spcAft>
              <a:buClr>
                <a:schemeClr val="dk1"/>
              </a:buClr>
              <a:buSzPts val="1800"/>
              <a:buChar char="•"/>
              <a:defRPr/>
            </a:lvl6pPr>
            <a:lvl7pPr marL="3054782" lvl="6" indent="-327298" algn="l">
              <a:spcBef>
                <a:spcPts val="344"/>
              </a:spcBef>
              <a:spcAft>
                <a:spcPts val="0"/>
              </a:spcAft>
              <a:buClr>
                <a:schemeClr val="dk1"/>
              </a:buClr>
              <a:buSzPts val="1800"/>
              <a:buChar char="•"/>
              <a:defRPr/>
            </a:lvl7pPr>
            <a:lvl8pPr marL="3491179" lvl="7" indent="-327298" algn="l">
              <a:spcBef>
                <a:spcPts val="344"/>
              </a:spcBef>
              <a:spcAft>
                <a:spcPts val="0"/>
              </a:spcAft>
              <a:buClr>
                <a:schemeClr val="dk1"/>
              </a:buClr>
              <a:buSzPts val="1800"/>
              <a:buChar char="•"/>
              <a:defRPr/>
            </a:lvl8pPr>
            <a:lvl9pPr marL="3927577" lvl="8" indent="-327298" algn="l">
              <a:spcBef>
                <a:spcPts val="344"/>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033714" y="24678643"/>
            <a:ext cx="32644080" cy="7627620"/>
          </a:xfrm>
          <a:prstGeom prst="rect">
            <a:avLst/>
          </a:prstGeom>
          <a:noFill/>
          <a:ln>
            <a:noFill/>
          </a:ln>
        </p:spPr>
        <p:txBody>
          <a:bodyPr spcFirstLastPara="1" wrap="square" lIns="459375" tIns="229675" rIns="459375" bIns="229675" anchor="t" anchorCtr="0">
            <a:normAutofit/>
          </a:bodyPr>
          <a:lstStyle>
            <a:lvl1pPr lvl="0" algn="l">
              <a:spcBef>
                <a:spcPts val="0"/>
              </a:spcBef>
              <a:spcAft>
                <a:spcPts val="0"/>
              </a:spcAft>
              <a:buClr>
                <a:schemeClr val="dk1"/>
              </a:buClr>
              <a:buSzPts val="20100"/>
              <a:buFont typeface="Calibri"/>
              <a:buNone/>
              <a:defRPr sz="19185"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3033714" y="16277613"/>
            <a:ext cx="32644080" cy="8401047"/>
          </a:xfrm>
          <a:prstGeom prst="rect">
            <a:avLst/>
          </a:prstGeom>
          <a:noFill/>
          <a:ln>
            <a:noFill/>
          </a:ln>
        </p:spPr>
        <p:txBody>
          <a:bodyPr spcFirstLastPara="1" wrap="square" lIns="459375" tIns="229675" rIns="459375" bIns="229675" anchor="b" anchorCtr="0">
            <a:normAutofit/>
          </a:bodyPr>
          <a:lstStyle>
            <a:lvl1pPr marL="436397" lvl="0" indent="-218199" algn="l">
              <a:spcBef>
                <a:spcPts val="1928"/>
              </a:spcBef>
              <a:spcAft>
                <a:spcPts val="0"/>
              </a:spcAft>
              <a:buClr>
                <a:srgbClr val="888888"/>
              </a:buClr>
              <a:buSzPts val="10100"/>
              <a:buNone/>
              <a:defRPr sz="9640">
                <a:solidFill>
                  <a:srgbClr val="888888"/>
                </a:solidFill>
              </a:defRPr>
            </a:lvl1pPr>
            <a:lvl2pPr marL="872795" lvl="1" indent="-218199" algn="l">
              <a:spcBef>
                <a:spcPts val="1737"/>
              </a:spcBef>
              <a:spcAft>
                <a:spcPts val="0"/>
              </a:spcAft>
              <a:buClr>
                <a:srgbClr val="888888"/>
              </a:buClr>
              <a:buSzPts val="9100"/>
              <a:buNone/>
              <a:defRPr sz="8686">
                <a:solidFill>
                  <a:srgbClr val="888888"/>
                </a:solidFill>
              </a:defRPr>
            </a:lvl2pPr>
            <a:lvl3pPr marL="1309192" lvl="2" indent="-218199" algn="l">
              <a:spcBef>
                <a:spcPts val="1527"/>
              </a:spcBef>
              <a:spcAft>
                <a:spcPts val="0"/>
              </a:spcAft>
              <a:buClr>
                <a:srgbClr val="888888"/>
              </a:buClr>
              <a:buSzPts val="8000"/>
              <a:buNone/>
              <a:defRPr sz="7636">
                <a:solidFill>
                  <a:srgbClr val="888888"/>
                </a:solidFill>
              </a:defRPr>
            </a:lvl3pPr>
            <a:lvl4pPr marL="1745590" lvl="3" indent="-218199" algn="l">
              <a:spcBef>
                <a:spcPts val="1336"/>
              </a:spcBef>
              <a:spcAft>
                <a:spcPts val="0"/>
              </a:spcAft>
              <a:buClr>
                <a:srgbClr val="888888"/>
              </a:buClr>
              <a:buSzPts val="7000"/>
              <a:buNone/>
              <a:defRPr sz="6682">
                <a:solidFill>
                  <a:srgbClr val="888888"/>
                </a:solidFill>
              </a:defRPr>
            </a:lvl4pPr>
            <a:lvl5pPr marL="2181987" lvl="4" indent="-218199" algn="l">
              <a:spcBef>
                <a:spcPts val="1336"/>
              </a:spcBef>
              <a:spcAft>
                <a:spcPts val="0"/>
              </a:spcAft>
              <a:buClr>
                <a:srgbClr val="888888"/>
              </a:buClr>
              <a:buSzPts val="7000"/>
              <a:buNone/>
              <a:defRPr sz="6682">
                <a:solidFill>
                  <a:srgbClr val="888888"/>
                </a:solidFill>
              </a:defRPr>
            </a:lvl5pPr>
            <a:lvl6pPr marL="2618384" lvl="5" indent="-218199" algn="l">
              <a:spcBef>
                <a:spcPts val="1336"/>
              </a:spcBef>
              <a:spcAft>
                <a:spcPts val="0"/>
              </a:spcAft>
              <a:buClr>
                <a:srgbClr val="888888"/>
              </a:buClr>
              <a:buSzPts val="7000"/>
              <a:buNone/>
              <a:defRPr sz="6682">
                <a:solidFill>
                  <a:srgbClr val="888888"/>
                </a:solidFill>
              </a:defRPr>
            </a:lvl6pPr>
            <a:lvl7pPr marL="3054782" lvl="6" indent="-218199" algn="l">
              <a:spcBef>
                <a:spcPts val="1336"/>
              </a:spcBef>
              <a:spcAft>
                <a:spcPts val="0"/>
              </a:spcAft>
              <a:buClr>
                <a:srgbClr val="888888"/>
              </a:buClr>
              <a:buSzPts val="7000"/>
              <a:buNone/>
              <a:defRPr sz="6682">
                <a:solidFill>
                  <a:srgbClr val="888888"/>
                </a:solidFill>
              </a:defRPr>
            </a:lvl7pPr>
            <a:lvl8pPr marL="3491179" lvl="7" indent="-218199" algn="l">
              <a:spcBef>
                <a:spcPts val="1336"/>
              </a:spcBef>
              <a:spcAft>
                <a:spcPts val="0"/>
              </a:spcAft>
              <a:buClr>
                <a:srgbClr val="888888"/>
              </a:buClr>
              <a:buSzPts val="7000"/>
              <a:buNone/>
              <a:defRPr sz="6682">
                <a:solidFill>
                  <a:srgbClr val="888888"/>
                </a:solidFill>
              </a:defRPr>
            </a:lvl8pPr>
            <a:lvl9pPr marL="3927577" lvl="8" indent="-218199" algn="l">
              <a:spcBef>
                <a:spcPts val="1336"/>
              </a:spcBef>
              <a:spcAft>
                <a:spcPts val="0"/>
              </a:spcAft>
              <a:buClr>
                <a:srgbClr val="888888"/>
              </a:buClr>
              <a:buSzPts val="7000"/>
              <a:buNone/>
              <a:defRPr sz="6682">
                <a:solidFill>
                  <a:srgbClr val="888888"/>
                </a:solidFill>
              </a:defRPr>
            </a:lvl9pPr>
          </a:lstStyle>
          <a:p>
            <a:endParaRPr/>
          </a:p>
        </p:txBody>
      </p:sp>
      <p:sp>
        <p:nvSpPr>
          <p:cNvPr id="26" name="Google Shape;26;p5"/>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447739" y="43009819"/>
            <a:ext cx="75722796" cy="121659653"/>
          </a:xfrm>
          <a:prstGeom prst="rect">
            <a:avLst/>
          </a:prstGeom>
          <a:noFill/>
          <a:ln>
            <a:noFill/>
          </a:ln>
        </p:spPr>
        <p:txBody>
          <a:bodyPr spcFirstLastPara="1" wrap="square" lIns="459375" tIns="229675" rIns="459375" bIns="229675" anchor="t" anchorCtr="0">
            <a:normAutofit/>
          </a:bodyPr>
          <a:lstStyle>
            <a:lvl1pPr marL="436397" lvl="0" indent="-1072810" algn="l">
              <a:spcBef>
                <a:spcPts val="2692"/>
              </a:spcBef>
              <a:spcAft>
                <a:spcPts val="0"/>
              </a:spcAft>
              <a:buClr>
                <a:schemeClr val="dk1"/>
              </a:buClr>
              <a:buSzPts val="14100"/>
              <a:buChar char="•"/>
              <a:defRPr sz="13458"/>
            </a:lvl1pPr>
            <a:lvl2pPr marL="872795" lvl="1" indent="-951589" algn="l">
              <a:spcBef>
                <a:spcPts val="2310"/>
              </a:spcBef>
              <a:spcAft>
                <a:spcPts val="0"/>
              </a:spcAft>
              <a:buClr>
                <a:schemeClr val="dk1"/>
              </a:buClr>
              <a:buSzPts val="12100"/>
              <a:buChar char="–"/>
              <a:defRPr sz="11549"/>
            </a:lvl2pPr>
            <a:lvl3pPr marL="1309192" lvl="2" indent="-830367" algn="l">
              <a:spcBef>
                <a:spcPts val="1928"/>
              </a:spcBef>
              <a:spcAft>
                <a:spcPts val="0"/>
              </a:spcAft>
              <a:buClr>
                <a:schemeClr val="dk1"/>
              </a:buClr>
              <a:buSzPts val="10100"/>
              <a:buChar char="•"/>
              <a:defRPr sz="9640"/>
            </a:lvl3pPr>
            <a:lvl4pPr marL="1745590" lvl="3" indent="-769757" algn="l">
              <a:spcBef>
                <a:spcPts val="1737"/>
              </a:spcBef>
              <a:spcAft>
                <a:spcPts val="0"/>
              </a:spcAft>
              <a:buClr>
                <a:schemeClr val="dk1"/>
              </a:buClr>
              <a:buSzPts val="9100"/>
              <a:buChar char="–"/>
              <a:defRPr sz="8686"/>
            </a:lvl4pPr>
            <a:lvl5pPr marL="2181987" lvl="4" indent="-769757" algn="l">
              <a:spcBef>
                <a:spcPts val="1737"/>
              </a:spcBef>
              <a:spcAft>
                <a:spcPts val="0"/>
              </a:spcAft>
              <a:buClr>
                <a:schemeClr val="dk1"/>
              </a:buClr>
              <a:buSzPts val="9100"/>
              <a:buChar char="»"/>
              <a:defRPr sz="8686"/>
            </a:lvl5pPr>
            <a:lvl6pPr marL="2618384" lvl="5" indent="-769757" algn="l">
              <a:spcBef>
                <a:spcPts val="1737"/>
              </a:spcBef>
              <a:spcAft>
                <a:spcPts val="0"/>
              </a:spcAft>
              <a:buClr>
                <a:schemeClr val="dk1"/>
              </a:buClr>
              <a:buSzPts val="9100"/>
              <a:buChar char="•"/>
              <a:defRPr sz="8686"/>
            </a:lvl6pPr>
            <a:lvl7pPr marL="3054782" lvl="6" indent="-769757" algn="l">
              <a:spcBef>
                <a:spcPts val="1737"/>
              </a:spcBef>
              <a:spcAft>
                <a:spcPts val="0"/>
              </a:spcAft>
              <a:buClr>
                <a:schemeClr val="dk1"/>
              </a:buClr>
              <a:buSzPts val="9100"/>
              <a:buChar char="•"/>
              <a:defRPr sz="8686"/>
            </a:lvl7pPr>
            <a:lvl8pPr marL="3491179" lvl="7" indent="-769757" algn="l">
              <a:spcBef>
                <a:spcPts val="1737"/>
              </a:spcBef>
              <a:spcAft>
                <a:spcPts val="0"/>
              </a:spcAft>
              <a:buClr>
                <a:schemeClr val="dk1"/>
              </a:buClr>
              <a:buSzPts val="9100"/>
              <a:buChar char="•"/>
              <a:defRPr sz="8686"/>
            </a:lvl8pPr>
            <a:lvl9pPr marL="3927577" lvl="8" indent="-769757" algn="l">
              <a:spcBef>
                <a:spcPts val="1737"/>
              </a:spcBef>
              <a:spcAft>
                <a:spcPts val="0"/>
              </a:spcAft>
              <a:buClr>
                <a:schemeClr val="dk1"/>
              </a:buClr>
              <a:buSzPts val="9100"/>
              <a:buChar char="•"/>
              <a:defRPr sz="8686"/>
            </a:lvl9pPr>
          </a:lstStyle>
          <a:p>
            <a:endParaRPr/>
          </a:p>
        </p:txBody>
      </p:sp>
      <p:sp>
        <p:nvSpPr>
          <p:cNvPr id="32" name="Google Shape;32;p6"/>
          <p:cNvSpPr txBox="1">
            <a:spLocks noGrp="1"/>
          </p:cNvSpPr>
          <p:nvPr>
            <p:ph type="body" idx="2"/>
          </p:nvPr>
        </p:nvSpPr>
        <p:spPr>
          <a:xfrm>
            <a:off x="84810601" y="43009819"/>
            <a:ext cx="75722799" cy="121659653"/>
          </a:xfrm>
          <a:prstGeom prst="rect">
            <a:avLst/>
          </a:prstGeom>
          <a:noFill/>
          <a:ln>
            <a:noFill/>
          </a:ln>
        </p:spPr>
        <p:txBody>
          <a:bodyPr spcFirstLastPara="1" wrap="square" lIns="459375" tIns="229675" rIns="459375" bIns="229675" anchor="t" anchorCtr="0">
            <a:normAutofit/>
          </a:bodyPr>
          <a:lstStyle>
            <a:lvl1pPr marL="436397" lvl="0" indent="-1072810" algn="l">
              <a:spcBef>
                <a:spcPts val="2692"/>
              </a:spcBef>
              <a:spcAft>
                <a:spcPts val="0"/>
              </a:spcAft>
              <a:buClr>
                <a:schemeClr val="dk1"/>
              </a:buClr>
              <a:buSzPts val="14100"/>
              <a:buChar char="•"/>
              <a:defRPr sz="13458"/>
            </a:lvl1pPr>
            <a:lvl2pPr marL="872795" lvl="1" indent="-951589" algn="l">
              <a:spcBef>
                <a:spcPts val="2310"/>
              </a:spcBef>
              <a:spcAft>
                <a:spcPts val="0"/>
              </a:spcAft>
              <a:buClr>
                <a:schemeClr val="dk1"/>
              </a:buClr>
              <a:buSzPts val="12100"/>
              <a:buChar char="–"/>
              <a:defRPr sz="11549"/>
            </a:lvl2pPr>
            <a:lvl3pPr marL="1309192" lvl="2" indent="-830367" algn="l">
              <a:spcBef>
                <a:spcPts val="1928"/>
              </a:spcBef>
              <a:spcAft>
                <a:spcPts val="0"/>
              </a:spcAft>
              <a:buClr>
                <a:schemeClr val="dk1"/>
              </a:buClr>
              <a:buSzPts val="10100"/>
              <a:buChar char="•"/>
              <a:defRPr sz="9640"/>
            </a:lvl3pPr>
            <a:lvl4pPr marL="1745590" lvl="3" indent="-769757" algn="l">
              <a:spcBef>
                <a:spcPts val="1737"/>
              </a:spcBef>
              <a:spcAft>
                <a:spcPts val="0"/>
              </a:spcAft>
              <a:buClr>
                <a:schemeClr val="dk1"/>
              </a:buClr>
              <a:buSzPts val="9100"/>
              <a:buChar char="–"/>
              <a:defRPr sz="8686"/>
            </a:lvl4pPr>
            <a:lvl5pPr marL="2181987" lvl="4" indent="-769757" algn="l">
              <a:spcBef>
                <a:spcPts val="1737"/>
              </a:spcBef>
              <a:spcAft>
                <a:spcPts val="0"/>
              </a:spcAft>
              <a:buClr>
                <a:schemeClr val="dk1"/>
              </a:buClr>
              <a:buSzPts val="9100"/>
              <a:buChar char="»"/>
              <a:defRPr sz="8686"/>
            </a:lvl5pPr>
            <a:lvl6pPr marL="2618384" lvl="5" indent="-769757" algn="l">
              <a:spcBef>
                <a:spcPts val="1737"/>
              </a:spcBef>
              <a:spcAft>
                <a:spcPts val="0"/>
              </a:spcAft>
              <a:buClr>
                <a:schemeClr val="dk1"/>
              </a:buClr>
              <a:buSzPts val="9100"/>
              <a:buChar char="•"/>
              <a:defRPr sz="8686"/>
            </a:lvl6pPr>
            <a:lvl7pPr marL="3054782" lvl="6" indent="-769757" algn="l">
              <a:spcBef>
                <a:spcPts val="1737"/>
              </a:spcBef>
              <a:spcAft>
                <a:spcPts val="0"/>
              </a:spcAft>
              <a:buClr>
                <a:schemeClr val="dk1"/>
              </a:buClr>
              <a:buSzPts val="9100"/>
              <a:buChar char="•"/>
              <a:defRPr sz="8686"/>
            </a:lvl7pPr>
            <a:lvl8pPr marL="3491179" lvl="7" indent="-769757" algn="l">
              <a:spcBef>
                <a:spcPts val="1737"/>
              </a:spcBef>
              <a:spcAft>
                <a:spcPts val="0"/>
              </a:spcAft>
              <a:buClr>
                <a:schemeClr val="dk1"/>
              </a:buClr>
              <a:buSzPts val="9100"/>
              <a:buChar char="•"/>
              <a:defRPr sz="8686"/>
            </a:lvl8pPr>
            <a:lvl9pPr marL="3927577" lvl="8" indent="-769757" algn="l">
              <a:spcBef>
                <a:spcPts val="1737"/>
              </a:spcBef>
              <a:spcAft>
                <a:spcPts val="0"/>
              </a:spcAft>
              <a:buClr>
                <a:schemeClr val="dk1"/>
              </a:buClr>
              <a:buSzPts val="9100"/>
              <a:buChar char="•"/>
              <a:defRPr sz="8686"/>
            </a:lvl9pPr>
          </a:lstStyle>
          <a:p>
            <a:endParaRPr/>
          </a:p>
        </p:txBody>
      </p:sp>
      <p:sp>
        <p:nvSpPr>
          <p:cNvPr id="33" name="Google Shape;33;p6"/>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22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1920241" y="8596632"/>
            <a:ext cx="16968789" cy="3582667"/>
          </a:xfrm>
          <a:prstGeom prst="rect">
            <a:avLst/>
          </a:prstGeom>
          <a:noFill/>
          <a:ln>
            <a:noFill/>
          </a:ln>
        </p:spPr>
        <p:txBody>
          <a:bodyPr spcFirstLastPara="1" wrap="square" lIns="459375" tIns="229675" rIns="459375" bIns="229675" anchor="b" anchorCtr="0">
            <a:normAutofit/>
          </a:bodyPr>
          <a:lstStyle>
            <a:lvl1pPr marL="436397" lvl="0" indent="-218199" algn="l">
              <a:spcBef>
                <a:spcPts val="2310"/>
              </a:spcBef>
              <a:spcAft>
                <a:spcPts val="0"/>
              </a:spcAft>
              <a:buClr>
                <a:schemeClr val="dk1"/>
              </a:buClr>
              <a:buSzPts val="12100"/>
              <a:buNone/>
              <a:defRPr sz="11549" b="1"/>
            </a:lvl1pPr>
            <a:lvl2pPr marL="872795" lvl="1" indent="-218199" algn="l">
              <a:spcBef>
                <a:spcPts val="1928"/>
              </a:spcBef>
              <a:spcAft>
                <a:spcPts val="0"/>
              </a:spcAft>
              <a:buClr>
                <a:schemeClr val="dk1"/>
              </a:buClr>
              <a:buSzPts val="10100"/>
              <a:buNone/>
              <a:defRPr sz="9640" b="1"/>
            </a:lvl2pPr>
            <a:lvl3pPr marL="1309192" lvl="2" indent="-218199" algn="l">
              <a:spcBef>
                <a:spcPts val="1737"/>
              </a:spcBef>
              <a:spcAft>
                <a:spcPts val="0"/>
              </a:spcAft>
              <a:buClr>
                <a:schemeClr val="dk1"/>
              </a:buClr>
              <a:buSzPts val="9100"/>
              <a:buNone/>
              <a:defRPr sz="8686" b="1"/>
            </a:lvl3pPr>
            <a:lvl4pPr marL="1745590" lvl="3" indent="-218199" algn="l">
              <a:spcBef>
                <a:spcPts val="1527"/>
              </a:spcBef>
              <a:spcAft>
                <a:spcPts val="0"/>
              </a:spcAft>
              <a:buClr>
                <a:schemeClr val="dk1"/>
              </a:buClr>
              <a:buSzPts val="8000"/>
              <a:buNone/>
              <a:defRPr sz="7636" b="1"/>
            </a:lvl4pPr>
            <a:lvl5pPr marL="2181987" lvl="4" indent="-218199" algn="l">
              <a:spcBef>
                <a:spcPts val="1527"/>
              </a:spcBef>
              <a:spcAft>
                <a:spcPts val="0"/>
              </a:spcAft>
              <a:buClr>
                <a:schemeClr val="dk1"/>
              </a:buClr>
              <a:buSzPts val="8000"/>
              <a:buNone/>
              <a:defRPr sz="7636" b="1"/>
            </a:lvl5pPr>
            <a:lvl6pPr marL="2618384" lvl="5" indent="-218199" algn="l">
              <a:spcBef>
                <a:spcPts val="1527"/>
              </a:spcBef>
              <a:spcAft>
                <a:spcPts val="0"/>
              </a:spcAft>
              <a:buClr>
                <a:schemeClr val="dk1"/>
              </a:buClr>
              <a:buSzPts val="8000"/>
              <a:buNone/>
              <a:defRPr sz="7636" b="1"/>
            </a:lvl6pPr>
            <a:lvl7pPr marL="3054782" lvl="6" indent="-218199" algn="l">
              <a:spcBef>
                <a:spcPts val="1527"/>
              </a:spcBef>
              <a:spcAft>
                <a:spcPts val="0"/>
              </a:spcAft>
              <a:buClr>
                <a:schemeClr val="dk1"/>
              </a:buClr>
              <a:buSzPts val="8000"/>
              <a:buNone/>
              <a:defRPr sz="7636" b="1"/>
            </a:lvl7pPr>
            <a:lvl8pPr marL="3491179" lvl="7" indent="-218199" algn="l">
              <a:spcBef>
                <a:spcPts val="1527"/>
              </a:spcBef>
              <a:spcAft>
                <a:spcPts val="0"/>
              </a:spcAft>
              <a:buClr>
                <a:schemeClr val="dk1"/>
              </a:buClr>
              <a:buSzPts val="8000"/>
              <a:buNone/>
              <a:defRPr sz="7636" b="1"/>
            </a:lvl8pPr>
            <a:lvl9pPr marL="3927577" lvl="8" indent="-218199" algn="l">
              <a:spcBef>
                <a:spcPts val="1527"/>
              </a:spcBef>
              <a:spcAft>
                <a:spcPts val="0"/>
              </a:spcAft>
              <a:buClr>
                <a:schemeClr val="dk1"/>
              </a:buClr>
              <a:buSzPts val="8000"/>
              <a:buNone/>
              <a:defRPr sz="7636" b="1"/>
            </a:lvl9pPr>
          </a:lstStyle>
          <a:p>
            <a:endParaRPr/>
          </a:p>
        </p:txBody>
      </p:sp>
      <p:sp>
        <p:nvSpPr>
          <p:cNvPr id="39" name="Google Shape;39;p7"/>
          <p:cNvSpPr txBox="1">
            <a:spLocks noGrp="1"/>
          </p:cNvSpPr>
          <p:nvPr>
            <p:ph type="body" idx="2"/>
          </p:nvPr>
        </p:nvSpPr>
        <p:spPr>
          <a:xfrm>
            <a:off x="1920241" y="12179299"/>
            <a:ext cx="16968789" cy="22127213"/>
          </a:xfrm>
          <a:prstGeom prst="rect">
            <a:avLst/>
          </a:prstGeom>
          <a:noFill/>
          <a:ln>
            <a:noFill/>
          </a:ln>
        </p:spPr>
        <p:txBody>
          <a:bodyPr spcFirstLastPara="1" wrap="square" lIns="459375" tIns="229675" rIns="459375" bIns="229675" anchor="t" anchorCtr="0">
            <a:normAutofit/>
          </a:bodyPr>
          <a:lstStyle>
            <a:lvl1pPr marL="436397" lvl="0" indent="-951589" algn="l">
              <a:spcBef>
                <a:spcPts val="2310"/>
              </a:spcBef>
              <a:spcAft>
                <a:spcPts val="0"/>
              </a:spcAft>
              <a:buClr>
                <a:schemeClr val="dk1"/>
              </a:buClr>
              <a:buSzPts val="12100"/>
              <a:buChar char="•"/>
              <a:defRPr sz="11549"/>
            </a:lvl1pPr>
            <a:lvl2pPr marL="872795" lvl="1" indent="-830367" algn="l">
              <a:spcBef>
                <a:spcPts val="1928"/>
              </a:spcBef>
              <a:spcAft>
                <a:spcPts val="0"/>
              </a:spcAft>
              <a:buClr>
                <a:schemeClr val="dk1"/>
              </a:buClr>
              <a:buSzPts val="10100"/>
              <a:buChar char="–"/>
              <a:defRPr sz="9640"/>
            </a:lvl2pPr>
            <a:lvl3pPr marL="1309192" lvl="2" indent="-769757" algn="l">
              <a:spcBef>
                <a:spcPts val="1737"/>
              </a:spcBef>
              <a:spcAft>
                <a:spcPts val="0"/>
              </a:spcAft>
              <a:buClr>
                <a:schemeClr val="dk1"/>
              </a:buClr>
              <a:buSzPts val="9100"/>
              <a:buChar char="•"/>
              <a:defRPr sz="8686"/>
            </a:lvl3pPr>
            <a:lvl4pPr marL="1745590" lvl="3" indent="-703085" algn="l">
              <a:spcBef>
                <a:spcPts val="1527"/>
              </a:spcBef>
              <a:spcAft>
                <a:spcPts val="0"/>
              </a:spcAft>
              <a:buClr>
                <a:schemeClr val="dk1"/>
              </a:buClr>
              <a:buSzPts val="8000"/>
              <a:buChar char="–"/>
              <a:defRPr sz="7636"/>
            </a:lvl4pPr>
            <a:lvl5pPr marL="2181987" lvl="4" indent="-703085" algn="l">
              <a:spcBef>
                <a:spcPts val="1527"/>
              </a:spcBef>
              <a:spcAft>
                <a:spcPts val="0"/>
              </a:spcAft>
              <a:buClr>
                <a:schemeClr val="dk1"/>
              </a:buClr>
              <a:buSzPts val="8000"/>
              <a:buChar char="»"/>
              <a:defRPr sz="7636"/>
            </a:lvl5pPr>
            <a:lvl6pPr marL="2618384" lvl="5" indent="-703085" algn="l">
              <a:spcBef>
                <a:spcPts val="1527"/>
              </a:spcBef>
              <a:spcAft>
                <a:spcPts val="0"/>
              </a:spcAft>
              <a:buClr>
                <a:schemeClr val="dk1"/>
              </a:buClr>
              <a:buSzPts val="8000"/>
              <a:buChar char="•"/>
              <a:defRPr sz="7636"/>
            </a:lvl6pPr>
            <a:lvl7pPr marL="3054782" lvl="6" indent="-703085" algn="l">
              <a:spcBef>
                <a:spcPts val="1527"/>
              </a:spcBef>
              <a:spcAft>
                <a:spcPts val="0"/>
              </a:spcAft>
              <a:buClr>
                <a:schemeClr val="dk1"/>
              </a:buClr>
              <a:buSzPts val="8000"/>
              <a:buChar char="•"/>
              <a:defRPr sz="7636"/>
            </a:lvl7pPr>
            <a:lvl8pPr marL="3491179" lvl="7" indent="-703085" algn="l">
              <a:spcBef>
                <a:spcPts val="1527"/>
              </a:spcBef>
              <a:spcAft>
                <a:spcPts val="0"/>
              </a:spcAft>
              <a:buClr>
                <a:schemeClr val="dk1"/>
              </a:buClr>
              <a:buSzPts val="8000"/>
              <a:buChar char="•"/>
              <a:defRPr sz="7636"/>
            </a:lvl8pPr>
            <a:lvl9pPr marL="3927577" lvl="8" indent="-703085" algn="l">
              <a:spcBef>
                <a:spcPts val="1527"/>
              </a:spcBef>
              <a:spcAft>
                <a:spcPts val="0"/>
              </a:spcAft>
              <a:buClr>
                <a:schemeClr val="dk1"/>
              </a:buClr>
              <a:buSzPts val="8000"/>
              <a:buChar char="•"/>
              <a:defRPr sz="7636"/>
            </a:lvl9pPr>
          </a:lstStyle>
          <a:p>
            <a:endParaRPr/>
          </a:p>
        </p:txBody>
      </p:sp>
      <p:sp>
        <p:nvSpPr>
          <p:cNvPr id="40" name="Google Shape;40;p7"/>
          <p:cNvSpPr txBox="1">
            <a:spLocks noGrp="1"/>
          </p:cNvSpPr>
          <p:nvPr>
            <p:ph type="body" idx="3"/>
          </p:nvPr>
        </p:nvSpPr>
        <p:spPr>
          <a:xfrm>
            <a:off x="19509107" y="8596632"/>
            <a:ext cx="16975455" cy="3582667"/>
          </a:xfrm>
          <a:prstGeom prst="rect">
            <a:avLst/>
          </a:prstGeom>
          <a:noFill/>
          <a:ln>
            <a:noFill/>
          </a:ln>
        </p:spPr>
        <p:txBody>
          <a:bodyPr spcFirstLastPara="1" wrap="square" lIns="459375" tIns="229675" rIns="459375" bIns="229675" anchor="b" anchorCtr="0">
            <a:normAutofit/>
          </a:bodyPr>
          <a:lstStyle>
            <a:lvl1pPr marL="436397" lvl="0" indent="-218199" algn="l">
              <a:spcBef>
                <a:spcPts val="2310"/>
              </a:spcBef>
              <a:spcAft>
                <a:spcPts val="0"/>
              </a:spcAft>
              <a:buClr>
                <a:schemeClr val="dk1"/>
              </a:buClr>
              <a:buSzPts val="12100"/>
              <a:buNone/>
              <a:defRPr sz="11549" b="1"/>
            </a:lvl1pPr>
            <a:lvl2pPr marL="872795" lvl="1" indent="-218199" algn="l">
              <a:spcBef>
                <a:spcPts val="1928"/>
              </a:spcBef>
              <a:spcAft>
                <a:spcPts val="0"/>
              </a:spcAft>
              <a:buClr>
                <a:schemeClr val="dk1"/>
              </a:buClr>
              <a:buSzPts val="10100"/>
              <a:buNone/>
              <a:defRPr sz="9640" b="1"/>
            </a:lvl2pPr>
            <a:lvl3pPr marL="1309192" lvl="2" indent="-218199" algn="l">
              <a:spcBef>
                <a:spcPts val="1737"/>
              </a:spcBef>
              <a:spcAft>
                <a:spcPts val="0"/>
              </a:spcAft>
              <a:buClr>
                <a:schemeClr val="dk1"/>
              </a:buClr>
              <a:buSzPts val="9100"/>
              <a:buNone/>
              <a:defRPr sz="8686" b="1"/>
            </a:lvl3pPr>
            <a:lvl4pPr marL="1745590" lvl="3" indent="-218199" algn="l">
              <a:spcBef>
                <a:spcPts val="1527"/>
              </a:spcBef>
              <a:spcAft>
                <a:spcPts val="0"/>
              </a:spcAft>
              <a:buClr>
                <a:schemeClr val="dk1"/>
              </a:buClr>
              <a:buSzPts val="8000"/>
              <a:buNone/>
              <a:defRPr sz="7636" b="1"/>
            </a:lvl4pPr>
            <a:lvl5pPr marL="2181987" lvl="4" indent="-218199" algn="l">
              <a:spcBef>
                <a:spcPts val="1527"/>
              </a:spcBef>
              <a:spcAft>
                <a:spcPts val="0"/>
              </a:spcAft>
              <a:buClr>
                <a:schemeClr val="dk1"/>
              </a:buClr>
              <a:buSzPts val="8000"/>
              <a:buNone/>
              <a:defRPr sz="7636" b="1"/>
            </a:lvl5pPr>
            <a:lvl6pPr marL="2618384" lvl="5" indent="-218199" algn="l">
              <a:spcBef>
                <a:spcPts val="1527"/>
              </a:spcBef>
              <a:spcAft>
                <a:spcPts val="0"/>
              </a:spcAft>
              <a:buClr>
                <a:schemeClr val="dk1"/>
              </a:buClr>
              <a:buSzPts val="8000"/>
              <a:buNone/>
              <a:defRPr sz="7636" b="1"/>
            </a:lvl6pPr>
            <a:lvl7pPr marL="3054782" lvl="6" indent="-218199" algn="l">
              <a:spcBef>
                <a:spcPts val="1527"/>
              </a:spcBef>
              <a:spcAft>
                <a:spcPts val="0"/>
              </a:spcAft>
              <a:buClr>
                <a:schemeClr val="dk1"/>
              </a:buClr>
              <a:buSzPts val="8000"/>
              <a:buNone/>
              <a:defRPr sz="7636" b="1"/>
            </a:lvl7pPr>
            <a:lvl8pPr marL="3491179" lvl="7" indent="-218199" algn="l">
              <a:spcBef>
                <a:spcPts val="1527"/>
              </a:spcBef>
              <a:spcAft>
                <a:spcPts val="0"/>
              </a:spcAft>
              <a:buClr>
                <a:schemeClr val="dk1"/>
              </a:buClr>
              <a:buSzPts val="8000"/>
              <a:buNone/>
              <a:defRPr sz="7636" b="1"/>
            </a:lvl8pPr>
            <a:lvl9pPr marL="3927577" lvl="8" indent="-218199" algn="l">
              <a:spcBef>
                <a:spcPts val="1527"/>
              </a:spcBef>
              <a:spcAft>
                <a:spcPts val="0"/>
              </a:spcAft>
              <a:buClr>
                <a:schemeClr val="dk1"/>
              </a:buClr>
              <a:buSzPts val="8000"/>
              <a:buNone/>
              <a:defRPr sz="7636" b="1"/>
            </a:lvl9pPr>
          </a:lstStyle>
          <a:p>
            <a:endParaRPr/>
          </a:p>
        </p:txBody>
      </p:sp>
      <p:sp>
        <p:nvSpPr>
          <p:cNvPr id="41" name="Google Shape;41;p7"/>
          <p:cNvSpPr txBox="1">
            <a:spLocks noGrp="1"/>
          </p:cNvSpPr>
          <p:nvPr>
            <p:ph type="body" idx="4"/>
          </p:nvPr>
        </p:nvSpPr>
        <p:spPr>
          <a:xfrm>
            <a:off x="19509107" y="12179299"/>
            <a:ext cx="16975455" cy="22127213"/>
          </a:xfrm>
          <a:prstGeom prst="rect">
            <a:avLst/>
          </a:prstGeom>
          <a:noFill/>
          <a:ln>
            <a:noFill/>
          </a:ln>
        </p:spPr>
        <p:txBody>
          <a:bodyPr spcFirstLastPara="1" wrap="square" lIns="459375" tIns="229675" rIns="459375" bIns="229675" anchor="t" anchorCtr="0">
            <a:normAutofit/>
          </a:bodyPr>
          <a:lstStyle>
            <a:lvl1pPr marL="436397" lvl="0" indent="-951589" algn="l">
              <a:spcBef>
                <a:spcPts val="2310"/>
              </a:spcBef>
              <a:spcAft>
                <a:spcPts val="0"/>
              </a:spcAft>
              <a:buClr>
                <a:schemeClr val="dk1"/>
              </a:buClr>
              <a:buSzPts val="12100"/>
              <a:buChar char="•"/>
              <a:defRPr sz="11549"/>
            </a:lvl1pPr>
            <a:lvl2pPr marL="872795" lvl="1" indent="-830367" algn="l">
              <a:spcBef>
                <a:spcPts val="1928"/>
              </a:spcBef>
              <a:spcAft>
                <a:spcPts val="0"/>
              </a:spcAft>
              <a:buClr>
                <a:schemeClr val="dk1"/>
              </a:buClr>
              <a:buSzPts val="10100"/>
              <a:buChar char="–"/>
              <a:defRPr sz="9640"/>
            </a:lvl2pPr>
            <a:lvl3pPr marL="1309192" lvl="2" indent="-769757" algn="l">
              <a:spcBef>
                <a:spcPts val="1737"/>
              </a:spcBef>
              <a:spcAft>
                <a:spcPts val="0"/>
              </a:spcAft>
              <a:buClr>
                <a:schemeClr val="dk1"/>
              </a:buClr>
              <a:buSzPts val="9100"/>
              <a:buChar char="•"/>
              <a:defRPr sz="8686"/>
            </a:lvl3pPr>
            <a:lvl4pPr marL="1745590" lvl="3" indent="-703085" algn="l">
              <a:spcBef>
                <a:spcPts val="1527"/>
              </a:spcBef>
              <a:spcAft>
                <a:spcPts val="0"/>
              </a:spcAft>
              <a:buClr>
                <a:schemeClr val="dk1"/>
              </a:buClr>
              <a:buSzPts val="8000"/>
              <a:buChar char="–"/>
              <a:defRPr sz="7636"/>
            </a:lvl4pPr>
            <a:lvl5pPr marL="2181987" lvl="4" indent="-703085" algn="l">
              <a:spcBef>
                <a:spcPts val="1527"/>
              </a:spcBef>
              <a:spcAft>
                <a:spcPts val="0"/>
              </a:spcAft>
              <a:buClr>
                <a:schemeClr val="dk1"/>
              </a:buClr>
              <a:buSzPts val="8000"/>
              <a:buChar char="»"/>
              <a:defRPr sz="7636"/>
            </a:lvl5pPr>
            <a:lvl6pPr marL="2618384" lvl="5" indent="-703085" algn="l">
              <a:spcBef>
                <a:spcPts val="1527"/>
              </a:spcBef>
              <a:spcAft>
                <a:spcPts val="0"/>
              </a:spcAft>
              <a:buClr>
                <a:schemeClr val="dk1"/>
              </a:buClr>
              <a:buSzPts val="8000"/>
              <a:buChar char="•"/>
              <a:defRPr sz="7636"/>
            </a:lvl6pPr>
            <a:lvl7pPr marL="3054782" lvl="6" indent="-703085" algn="l">
              <a:spcBef>
                <a:spcPts val="1527"/>
              </a:spcBef>
              <a:spcAft>
                <a:spcPts val="0"/>
              </a:spcAft>
              <a:buClr>
                <a:schemeClr val="dk1"/>
              </a:buClr>
              <a:buSzPts val="8000"/>
              <a:buChar char="•"/>
              <a:defRPr sz="7636"/>
            </a:lvl7pPr>
            <a:lvl8pPr marL="3491179" lvl="7" indent="-703085" algn="l">
              <a:spcBef>
                <a:spcPts val="1527"/>
              </a:spcBef>
              <a:spcAft>
                <a:spcPts val="0"/>
              </a:spcAft>
              <a:buClr>
                <a:schemeClr val="dk1"/>
              </a:buClr>
              <a:buSzPts val="8000"/>
              <a:buChar char="•"/>
              <a:defRPr sz="7636"/>
            </a:lvl8pPr>
            <a:lvl9pPr marL="3927577" lvl="8" indent="-703085" algn="l">
              <a:spcBef>
                <a:spcPts val="1527"/>
              </a:spcBef>
              <a:spcAft>
                <a:spcPts val="0"/>
              </a:spcAft>
              <a:buClr>
                <a:schemeClr val="dk1"/>
              </a:buClr>
              <a:buSzPts val="8000"/>
              <a:buChar char="•"/>
              <a:defRPr sz="7636"/>
            </a:lvl9pPr>
          </a:lstStyle>
          <a:p>
            <a:endParaRPr/>
          </a:p>
        </p:txBody>
      </p:sp>
      <p:sp>
        <p:nvSpPr>
          <p:cNvPr id="42" name="Google Shape;42;p7"/>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1920256" y="1529080"/>
            <a:ext cx="12634914" cy="6507480"/>
          </a:xfrm>
          <a:prstGeom prst="rect">
            <a:avLst/>
          </a:prstGeom>
          <a:noFill/>
          <a:ln>
            <a:noFill/>
          </a:ln>
        </p:spPr>
        <p:txBody>
          <a:bodyPr spcFirstLastPara="1" wrap="square" lIns="459375" tIns="229675" rIns="459375" bIns="229675" anchor="b" anchorCtr="0">
            <a:normAutofit/>
          </a:bodyPr>
          <a:lstStyle>
            <a:lvl1pPr lvl="0" algn="l">
              <a:spcBef>
                <a:spcPts val="0"/>
              </a:spcBef>
              <a:spcAft>
                <a:spcPts val="0"/>
              </a:spcAft>
              <a:buClr>
                <a:schemeClr val="dk1"/>
              </a:buClr>
              <a:buSzPts val="10100"/>
              <a:buFont typeface="Calibri"/>
              <a:buNone/>
              <a:defRPr sz="964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5015210" y="1529100"/>
            <a:ext cx="21469350" cy="32777433"/>
          </a:xfrm>
          <a:prstGeom prst="rect">
            <a:avLst/>
          </a:prstGeom>
          <a:noFill/>
          <a:ln>
            <a:noFill/>
          </a:ln>
        </p:spPr>
        <p:txBody>
          <a:bodyPr spcFirstLastPara="1" wrap="square" lIns="459375" tIns="229675" rIns="459375" bIns="229675" anchor="t" anchorCtr="0">
            <a:normAutofit/>
          </a:bodyPr>
          <a:lstStyle>
            <a:lvl1pPr marL="436397" lvl="0" indent="-1194032" algn="l">
              <a:spcBef>
                <a:spcPts val="3073"/>
              </a:spcBef>
              <a:spcAft>
                <a:spcPts val="0"/>
              </a:spcAft>
              <a:buClr>
                <a:schemeClr val="dk1"/>
              </a:buClr>
              <a:buSzPts val="16100"/>
              <a:buChar char="•"/>
              <a:defRPr sz="15367"/>
            </a:lvl1pPr>
            <a:lvl2pPr marL="872795" lvl="1" indent="-1072810" algn="l">
              <a:spcBef>
                <a:spcPts val="2692"/>
              </a:spcBef>
              <a:spcAft>
                <a:spcPts val="0"/>
              </a:spcAft>
              <a:buClr>
                <a:schemeClr val="dk1"/>
              </a:buClr>
              <a:buSzPts val="14100"/>
              <a:buChar char="–"/>
              <a:defRPr sz="13458"/>
            </a:lvl2pPr>
            <a:lvl3pPr marL="1309192" lvl="2" indent="-951589" algn="l">
              <a:spcBef>
                <a:spcPts val="2310"/>
              </a:spcBef>
              <a:spcAft>
                <a:spcPts val="0"/>
              </a:spcAft>
              <a:buClr>
                <a:schemeClr val="dk1"/>
              </a:buClr>
              <a:buSzPts val="12100"/>
              <a:buChar char="•"/>
              <a:defRPr sz="11549"/>
            </a:lvl3pPr>
            <a:lvl4pPr marL="1745590" lvl="3" indent="-830367" algn="l">
              <a:spcBef>
                <a:spcPts val="1928"/>
              </a:spcBef>
              <a:spcAft>
                <a:spcPts val="0"/>
              </a:spcAft>
              <a:buClr>
                <a:schemeClr val="dk1"/>
              </a:buClr>
              <a:buSzPts val="10100"/>
              <a:buChar char="–"/>
              <a:defRPr sz="9640"/>
            </a:lvl4pPr>
            <a:lvl5pPr marL="2181987" lvl="4" indent="-830367" algn="l">
              <a:spcBef>
                <a:spcPts val="1928"/>
              </a:spcBef>
              <a:spcAft>
                <a:spcPts val="0"/>
              </a:spcAft>
              <a:buClr>
                <a:schemeClr val="dk1"/>
              </a:buClr>
              <a:buSzPts val="10100"/>
              <a:buChar char="»"/>
              <a:defRPr sz="9640"/>
            </a:lvl5pPr>
            <a:lvl6pPr marL="2618384" lvl="5" indent="-830367" algn="l">
              <a:spcBef>
                <a:spcPts val="1928"/>
              </a:spcBef>
              <a:spcAft>
                <a:spcPts val="0"/>
              </a:spcAft>
              <a:buClr>
                <a:schemeClr val="dk1"/>
              </a:buClr>
              <a:buSzPts val="10100"/>
              <a:buChar char="•"/>
              <a:defRPr sz="9640"/>
            </a:lvl6pPr>
            <a:lvl7pPr marL="3054782" lvl="6" indent="-830367" algn="l">
              <a:spcBef>
                <a:spcPts val="1928"/>
              </a:spcBef>
              <a:spcAft>
                <a:spcPts val="0"/>
              </a:spcAft>
              <a:buClr>
                <a:schemeClr val="dk1"/>
              </a:buClr>
              <a:buSzPts val="10100"/>
              <a:buChar char="•"/>
              <a:defRPr sz="9640"/>
            </a:lvl7pPr>
            <a:lvl8pPr marL="3491179" lvl="7" indent="-830367" algn="l">
              <a:spcBef>
                <a:spcPts val="1928"/>
              </a:spcBef>
              <a:spcAft>
                <a:spcPts val="0"/>
              </a:spcAft>
              <a:buClr>
                <a:schemeClr val="dk1"/>
              </a:buClr>
              <a:buSzPts val="10100"/>
              <a:buChar char="•"/>
              <a:defRPr sz="9640"/>
            </a:lvl8pPr>
            <a:lvl9pPr marL="3927577" lvl="8" indent="-830367" algn="l">
              <a:spcBef>
                <a:spcPts val="1928"/>
              </a:spcBef>
              <a:spcAft>
                <a:spcPts val="0"/>
              </a:spcAft>
              <a:buClr>
                <a:schemeClr val="dk1"/>
              </a:buClr>
              <a:buSzPts val="10100"/>
              <a:buChar char="•"/>
              <a:defRPr sz="9640"/>
            </a:lvl9pPr>
          </a:lstStyle>
          <a:p>
            <a:endParaRPr/>
          </a:p>
        </p:txBody>
      </p:sp>
      <p:sp>
        <p:nvSpPr>
          <p:cNvPr id="57" name="Google Shape;57;p10"/>
          <p:cNvSpPr txBox="1">
            <a:spLocks noGrp="1"/>
          </p:cNvSpPr>
          <p:nvPr>
            <p:ph type="body" idx="2"/>
          </p:nvPr>
        </p:nvSpPr>
        <p:spPr>
          <a:xfrm>
            <a:off x="1920256" y="8036580"/>
            <a:ext cx="12634914" cy="26269953"/>
          </a:xfrm>
          <a:prstGeom prst="rect">
            <a:avLst/>
          </a:prstGeom>
          <a:noFill/>
          <a:ln>
            <a:noFill/>
          </a:ln>
        </p:spPr>
        <p:txBody>
          <a:bodyPr spcFirstLastPara="1" wrap="square" lIns="459375" tIns="229675" rIns="459375" bIns="229675" anchor="t" anchorCtr="0">
            <a:normAutofit/>
          </a:bodyPr>
          <a:lstStyle>
            <a:lvl1pPr marL="436397" lvl="0" indent="-218199" algn="l">
              <a:spcBef>
                <a:spcPts val="1336"/>
              </a:spcBef>
              <a:spcAft>
                <a:spcPts val="0"/>
              </a:spcAft>
              <a:buClr>
                <a:schemeClr val="dk1"/>
              </a:buClr>
              <a:buSzPts val="7000"/>
              <a:buNone/>
              <a:defRPr sz="6682"/>
            </a:lvl1pPr>
            <a:lvl2pPr marL="872795" lvl="1" indent="-218199" algn="l">
              <a:spcBef>
                <a:spcPts val="1145"/>
              </a:spcBef>
              <a:spcAft>
                <a:spcPts val="0"/>
              </a:spcAft>
              <a:buClr>
                <a:schemeClr val="dk1"/>
              </a:buClr>
              <a:buSzPts val="6000"/>
              <a:buNone/>
              <a:defRPr sz="5727"/>
            </a:lvl2pPr>
            <a:lvl3pPr marL="1309192" lvl="2" indent="-218199" algn="l">
              <a:spcBef>
                <a:spcPts val="955"/>
              </a:spcBef>
              <a:spcAft>
                <a:spcPts val="0"/>
              </a:spcAft>
              <a:buClr>
                <a:schemeClr val="dk1"/>
              </a:buClr>
              <a:buSzPts val="5000"/>
              <a:buNone/>
              <a:defRPr sz="4773"/>
            </a:lvl3pPr>
            <a:lvl4pPr marL="1745590" lvl="3" indent="-218199" algn="l">
              <a:spcBef>
                <a:spcPts val="859"/>
              </a:spcBef>
              <a:spcAft>
                <a:spcPts val="0"/>
              </a:spcAft>
              <a:buClr>
                <a:schemeClr val="dk1"/>
              </a:buClr>
              <a:buSzPts val="4500"/>
              <a:buNone/>
              <a:defRPr sz="4295"/>
            </a:lvl4pPr>
            <a:lvl5pPr marL="2181987" lvl="4" indent="-218199" algn="l">
              <a:spcBef>
                <a:spcPts val="859"/>
              </a:spcBef>
              <a:spcAft>
                <a:spcPts val="0"/>
              </a:spcAft>
              <a:buClr>
                <a:schemeClr val="dk1"/>
              </a:buClr>
              <a:buSzPts val="4500"/>
              <a:buNone/>
              <a:defRPr sz="4295"/>
            </a:lvl5pPr>
            <a:lvl6pPr marL="2618384" lvl="5" indent="-218199" algn="l">
              <a:spcBef>
                <a:spcPts val="859"/>
              </a:spcBef>
              <a:spcAft>
                <a:spcPts val="0"/>
              </a:spcAft>
              <a:buClr>
                <a:schemeClr val="dk1"/>
              </a:buClr>
              <a:buSzPts val="4500"/>
              <a:buNone/>
              <a:defRPr sz="4295"/>
            </a:lvl6pPr>
            <a:lvl7pPr marL="3054782" lvl="6" indent="-218199" algn="l">
              <a:spcBef>
                <a:spcPts val="859"/>
              </a:spcBef>
              <a:spcAft>
                <a:spcPts val="0"/>
              </a:spcAft>
              <a:buClr>
                <a:schemeClr val="dk1"/>
              </a:buClr>
              <a:buSzPts val="4500"/>
              <a:buNone/>
              <a:defRPr sz="4295"/>
            </a:lvl7pPr>
            <a:lvl8pPr marL="3491179" lvl="7" indent="-218199" algn="l">
              <a:spcBef>
                <a:spcPts val="859"/>
              </a:spcBef>
              <a:spcAft>
                <a:spcPts val="0"/>
              </a:spcAft>
              <a:buClr>
                <a:schemeClr val="dk1"/>
              </a:buClr>
              <a:buSzPts val="4500"/>
              <a:buNone/>
              <a:defRPr sz="4295"/>
            </a:lvl8pPr>
            <a:lvl9pPr marL="3927577" lvl="8" indent="-218199" algn="l">
              <a:spcBef>
                <a:spcPts val="859"/>
              </a:spcBef>
              <a:spcAft>
                <a:spcPts val="0"/>
              </a:spcAft>
              <a:buClr>
                <a:schemeClr val="dk1"/>
              </a:buClr>
              <a:buSzPts val="4500"/>
              <a:buNone/>
              <a:defRPr sz="4295"/>
            </a:lvl9pPr>
          </a:lstStyle>
          <a:p>
            <a:endParaRPr/>
          </a:p>
        </p:txBody>
      </p:sp>
      <p:sp>
        <p:nvSpPr>
          <p:cNvPr id="58" name="Google Shape;58;p10"/>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7527609" y="26883360"/>
            <a:ext cx="23042880" cy="3173733"/>
          </a:xfrm>
          <a:prstGeom prst="rect">
            <a:avLst/>
          </a:prstGeom>
          <a:noFill/>
          <a:ln>
            <a:noFill/>
          </a:ln>
        </p:spPr>
        <p:txBody>
          <a:bodyPr spcFirstLastPara="1" wrap="square" lIns="459375" tIns="229675" rIns="459375" bIns="229675" anchor="b" anchorCtr="0">
            <a:normAutofit/>
          </a:bodyPr>
          <a:lstStyle>
            <a:lvl1pPr lvl="0" algn="l">
              <a:spcBef>
                <a:spcPts val="0"/>
              </a:spcBef>
              <a:spcAft>
                <a:spcPts val="0"/>
              </a:spcAft>
              <a:buClr>
                <a:schemeClr val="dk1"/>
              </a:buClr>
              <a:buSzPts val="10100"/>
              <a:buFont typeface="Calibri"/>
              <a:buNone/>
              <a:defRPr sz="964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7527609" y="3431540"/>
            <a:ext cx="23042880" cy="23042880"/>
          </a:xfrm>
          <a:prstGeom prst="rect">
            <a:avLst/>
          </a:prstGeom>
          <a:noFill/>
          <a:ln>
            <a:noFill/>
          </a:ln>
        </p:spPr>
      </p:sp>
      <p:sp>
        <p:nvSpPr>
          <p:cNvPr id="64" name="Google Shape;64;p11"/>
          <p:cNvSpPr txBox="1">
            <a:spLocks noGrp="1"/>
          </p:cNvSpPr>
          <p:nvPr>
            <p:ph type="body" idx="1"/>
          </p:nvPr>
        </p:nvSpPr>
        <p:spPr>
          <a:xfrm>
            <a:off x="7527609" y="30057093"/>
            <a:ext cx="23042880" cy="4507227"/>
          </a:xfrm>
          <a:prstGeom prst="rect">
            <a:avLst/>
          </a:prstGeom>
          <a:noFill/>
          <a:ln>
            <a:noFill/>
          </a:ln>
        </p:spPr>
        <p:txBody>
          <a:bodyPr spcFirstLastPara="1" wrap="square" lIns="459375" tIns="229675" rIns="459375" bIns="229675" anchor="t" anchorCtr="0">
            <a:normAutofit/>
          </a:bodyPr>
          <a:lstStyle>
            <a:lvl1pPr marL="436397" lvl="0" indent="-218199" algn="l">
              <a:spcBef>
                <a:spcPts val="1336"/>
              </a:spcBef>
              <a:spcAft>
                <a:spcPts val="0"/>
              </a:spcAft>
              <a:buClr>
                <a:schemeClr val="dk1"/>
              </a:buClr>
              <a:buSzPts val="7000"/>
              <a:buNone/>
              <a:defRPr sz="6682"/>
            </a:lvl1pPr>
            <a:lvl2pPr marL="872795" lvl="1" indent="-218199" algn="l">
              <a:spcBef>
                <a:spcPts val="1145"/>
              </a:spcBef>
              <a:spcAft>
                <a:spcPts val="0"/>
              </a:spcAft>
              <a:buClr>
                <a:schemeClr val="dk1"/>
              </a:buClr>
              <a:buSzPts val="6000"/>
              <a:buNone/>
              <a:defRPr sz="5727"/>
            </a:lvl2pPr>
            <a:lvl3pPr marL="1309192" lvl="2" indent="-218199" algn="l">
              <a:spcBef>
                <a:spcPts val="955"/>
              </a:spcBef>
              <a:spcAft>
                <a:spcPts val="0"/>
              </a:spcAft>
              <a:buClr>
                <a:schemeClr val="dk1"/>
              </a:buClr>
              <a:buSzPts val="5000"/>
              <a:buNone/>
              <a:defRPr sz="4773"/>
            </a:lvl3pPr>
            <a:lvl4pPr marL="1745590" lvl="3" indent="-218199" algn="l">
              <a:spcBef>
                <a:spcPts val="859"/>
              </a:spcBef>
              <a:spcAft>
                <a:spcPts val="0"/>
              </a:spcAft>
              <a:buClr>
                <a:schemeClr val="dk1"/>
              </a:buClr>
              <a:buSzPts val="4500"/>
              <a:buNone/>
              <a:defRPr sz="4295"/>
            </a:lvl4pPr>
            <a:lvl5pPr marL="2181987" lvl="4" indent="-218199" algn="l">
              <a:spcBef>
                <a:spcPts val="859"/>
              </a:spcBef>
              <a:spcAft>
                <a:spcPts val="0"/>
              </a:spcAft>
              <a:buClr>
                <a:schemeClr val="dk1"/>
              </a:buClr>
              <a:buSzPts val="4500"/>
              <a:buNone/>
              <a:defRPr sz="4295"/>
            </a:lvl5pPr>
            <a:lvl6pPr marL="2618384" lvl="5" indent="-218199" algn="l">
              <a:spcBef>
                <a:spcPts val="859"/>
              </a:spcBef>
              <a:spcAft>
                <a:spcPts val="0"/>
              </a:spcAft>
              <a:buClr>
                <a:schemeClr val="dk1"/>
              </a:buClr>
              <a:buSzPts val="4500"/>
              <a:buNone/>
              <a:defRPr sz="4295"/>
            </a:lvl6pPr>
            <a:lvl7pPr marL="3054782" lvl="6" indent="-218199" algn="l">
              <a:spcBef>
                <a:spcPts val="859"/>
              </a:spcBef>
              <a:spcAft>
                <a:spcPts val="0"/>
              </a:spcAft>
              <a:buClr>
                <a:schemeClr val="dk1"/>
              </a:buClr>
              <a:buSzPts val="4500"/>
              <a:buNone/>
              <a:defRPr sz="4295"/>
            </a:lvl7pPr>
            <a:lvl8pPr marL="3491179" lvl="7" indent="-218199" algn="l">
              <a:spcBef>
                <a:spcPts val="859"/>
              </a:spcBef>
              <a:spcAft>
                <a:spcPts val="0"/>
              </a:spcAft>
              <a:buClr>
                <a:schemeClr val="dk1"/>
              </a:buClr>
              <a:buSzPts val="4500"/>
              <a:buNone/>
              <a:defRPr sz="4295"/>
            </a:lvl8pPr>
            <a:lvl9pPr marL="3927577" lvl="8" indent="-218199" algn="l">
              <a:spcBef>
                <a:spcPts val="859"/>
              </a:spcBef>
              <a:spcAft>
                <a:spcPts val="0"/>
              </a:spcAft>
              <a:buClr>
                <a:schemeClr val="dk1"/>
              </a:buClr>
              <a:buSzPts val="4500"/>
              <a:buNone/>
              <a:defRPr sz="4295"/>
            </a:lvl9pPr>
          </a:lstStyle>
          <a:p>
            <a:endParaRPr/>
          </a:p>
        </p:txBody>
      </p:sp>
      <p:sp>
        <p:nvSpPr>
          <p:cNvPr id="65" name="Google Shape;65;p11"/>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920240" y="1537973"/>
            <a:ext cx="34564320" cy="6400800"/>
          </a:xfrm>
          <a:prstGeom prst="rect">
            <a:avLst/>
          </a:prstGeom>
          <a:noFill/>
          <a:ln>
            <a:noFill/>
          </a:ln>
        </p:spPr>
        <p:txBody>
          <a:bodyPr spcFirstLastPara="1" wrap="square" lIns="459375" tIns="229675" rIns="459375" bIns="229675" anchor="ctr" anchorCtr="0">
            <a:normAutofit/>
          </a:bodyPr>
          <a:lstStyle>
            <a:lvl1pPr marR="0" lvl="0" algn="ctr" rtl="0">
              <a:spcBef>
                <a:spcPts val="0"/>
              </a:spcBef>
              <a:spcAft>
                <a:spcPts val="0"/>
              </a:spcAft>
              <a:buClr>
                <a:schemeClr val="dk1"/>
              </a:buClr>
              <a:buSzPts val="22100"/>
              <a:buFont typeface="Calibri"/>
              <a:buNone/>
              <a:defRPr sz="22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1920240" y="8961140"/>
            <a:ext cx="34564320" cy="25345393"/>
          </a:xfrm>
          <a:prstGeom prst="rect">
            <a:avLst/>
          </a:prstGeom>
          <a:noFill/>
          <a:ln>
            <a:noFill/>
          </a:ln>
        </p:spPr>
        <p:txBody>
          <a:bodyPr spcFirstLastPara="1" wrap="square" lIns="459375" tIns="229675" rIns="459375" bIns="229675" anchor="t" anchorCtr="0">
            <a:normAutofit/>
          </a:bodyPr>
          <a:lstStyle>
            <a:lvl1pPr marL="457200" marR="0" lvl="0" indent="-1250950" algn="l" rtl="0">
              <a:spcBef>
                <a:spcPts val="3220"/>
              </a:spcBef>
              <a:spcAft>
                <a:spcPts val="0"/>
              </a:spcAft>
              <a:buClr>
                <a:schemeClr val="dk1"/>
              </a:buClr>
              <a:buSzPts val="16100"/>
              <a:buFont typeface="Arial"/>
              <a:buChar char="•"/>
              <a:defRPr sz="16100" b="0" i="0" u="none" strike="noStrike" cap="none">
                <a:solidFill>
                  <a:schemeClr val="dk1"/>
                </a:solidFill>
                <a:latin typeface="Calibri"/>
                <a:ea typeface="Calibri"/>
                <a:cs typeface="Calibri"/>
                <a:sym typeface="Calibri"/>
              </a:defRPr>
            </a:lvl1pPr>
            <a:lvl2pPr marL="914400" marR="0" lvl="1" indent="-1123950" algn="l" rtl="0">
              <a:spcBef>
                <a:spcPts val="2820"/>
              </a:spcBef>
              <a:spcAft>
                <a:spcPts val="0"/>
              </a:spcAft>
              <a:buClr>
                <a:schemeClr val="dk1"/>
              </a:buClr>
              <a:buSzPts val="14100"/>
              <a:buFont typeface="Arial"/>
              <a:buChar char="–"/>
              <a:defRPr sz="14100" b="0" i="0" u="none" strike="noStrike" cap="none">
                <a:solidFill>
                  <a:schemeClr val="dk1"/>
                </a:solidFill>
                <a:latin typeface="Calibri"/>
                <a:ea typeface="Calibri"/>
                <a:cs typeface="Calibri"/>
                <a:sym typeface="Calibri"/>
              </a:defRPr>
            </a:lvl2pPr>
            <a:lvl3pPr marL="1371600" marR="0" lvl="2" indent="-996950" algn="l" rtl="0">
              <a:spcBef>
                <a:spcPts val="2420"/>
              </a:spcBef>
              <a:spcAft>
                <a:spcPts val="0"/>
              </a:spcAft>
              <a:buClr>
                <a:schemeClr val="dk1"/>
              </a:buClr>
              <a:buSzPts val="12100"/>
              <a:buFont typeface="Arial"/>
              <a:buChar char="•"/>
              <a:defRPr sz="12100" b="0" i="0" u="none" strike="noStrike" cap="none">
                <a:solidFill>
                  <a:schemeClr val="dk1"/>
                </a:solidFill>
                <a:latin typeface="Calibri"/>
                <a:ea typeface="Calibri"/>
                <a:cs typeface="Calibri"/>
                <a:sym typeface="Calibri"/>
              </a:defRPr>
            </a:lvl3pPr>
            <a:lvl4pPr marL="1828800" marR="0" lvl="3"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4pPr>
            <a:lvl5pPr marL="2286000" marR="0" lvl="4"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5pPr>
            <a:lvl6pPr marL="2743200" marR="0" lvl="5"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6pPr>
            <a:lvl7pPr marL="3200400" marR="0" lvl="6"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7pPr>
            <a:lvl8pPr marL="3657600" marR="0" lvl="7"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8pPr>
            <a:lvl9pPr marL="4114800" marR="0" lvl="8" indent="-869950" algn="l" rtl="0">
              <a:spcBef>
                <a:spcPts val="2020"/>
              </a:spcBef>
              <a:spcAft>
                <a:spcPts val="0"/>
              </a:spcAft>
              <a:buClr>
                <a:schemeClr val="dk1"/>
              </a:buClr>
              <a:buSzPts val="10100"/>
              <a:buFont typeface="Arial"/>
              <a:buChar char="•"/>
              <a:defRPr sz="101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920240" y="35595574"/>
            <a:ext cx="8961120" cy="2044700"/>
          </a:xfrm>
          <a:prstGeom prst="rect">
            <a:avLst/>
          </a:prstGeom>
          <a:noFill/>
          <a:ln>
            <a:noFill/>
          </a:ln>
        </p:spPr>
        <p:txBody>
          <a:bodyPr spcFirstLastPara="1" wrap="square" lIns="459375" tIns="229675" rIns="459375" bIns="229675" anchor="ctr" anchorCtr="0">
            <a:noAutofit/>
          </a:bodyPr>
          <a:lstStyle>
            <a:lvl1pPr marR="0" lvl="0" algn="l" rtl="0">
              <a:spcBef>
                <a:spcPts val="0"/>
              </a:spcBef>
              <a:spcAft>
                <a:spcPts val="0"/>
              </a:spcAft>
              <a:buSzPts val="1400"/>
              <a:buNone/>
              <a:defRPr sz="572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3121640" y="35595574"/>
            <a:ext cx="12161520" cy="2044700"/>
          </a:xfrm>
          <a:prstGeom prst="rect">
            <a:avLst/>
          </a:prstGeom>
          <a:noFill/>
          <a:ln>
            <a:noFill/>
          </a:ln>
        </p:spPr>
        <p:txBody>
          <a:bodyPr spcFirstLastPara="1" wrap="square" lIns="459375" tIns="229675" rIns="459375" bIns="229675" anchor="ctr" anchorCtr="0">
            <a:noAutofit/>
          </a:bodyPr>
          <a:lstStyle>
            <a:lvl1pPr marR="0" lvl="0" algn="ctr" rtl="0">
              <a:spcBef>
                <a:spcPts val="0"/>
              </a:spcBef>
              <a:spcAft>
                <a:spcPts val="0"/>
              </a:spcAft>
              <a:buSzPts val="1400"/>
              <a:buNone/>
              <a:defRPr sz="572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86"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7523440" y="35595574"/>
            <a:ext cx="8961120" cy="2044700"/>
          </a:xfrm>
          <a:prstGeom prst="rect">
            <a:avLst/>
          </a:prstGeom>
          <a:noFill/>
          <a:ln>
            <a:noFill/>
          </a:ln>
        </p:spPr>
        <p:txBody>
          <a:bodyPr spcFirstLastPara="1" wrap="square" lIns="459375" tIns="229675" rIns="459375" bIns="229675" anchor="ctr" anchorCtr="0">
            <a:noAutofit/>
          </a:bodyPr>
          <a:lstStyle>
            <a:lvl1pPr marL="0" marR="0" lvl="0" indent="0" algn="r" rtl="0">
              <a:spcBef>
                <a:spcPts val="0"/>
              </a:spcBef>
              <a:buNone/>
              <a:defRPr sz="5727" b="0" i="0" u="none" strike="noStrike" cap="none">
                <a:solidFill>
                  <a:srgbClr val="888888"/>
                </a:solidFill>
                <a:latin typeface="Calibri"/>
                <a:ea typeface="Calibri"/>
                <a:cs typeface="Calibri"/>
                <a:sym typeface="Calibri"/>
              </a:defRPr>
            </a:lvl1pPr>
            <a:lvl2pPr marL="0" marR="0" lvl="1" indent="0" algn="r" rtl="0">
              <a:spcBef>
                <a:spcPts val="0"/>
              </a:spcBef>
              <a:buNone/>
              <a:defRPr sz="5727" b="0" i="0" u="none" strike="noStrike" cap="none">
                <a:solidFill>
                  <a:srgbClr val="888888"/>
                </a:solidFill>
                <a:latin typeface="Calibri"/>
                <a:ea typeface="Calibri"/>
                <a:cs typeface="Calibri"/>
                <a:sym typeface="Calibri"/>
              </a:defRPr>
            </a:lvl2pPr>
            <a:lvl3pPr marL="0" marR="0" lvl="2" indent="0" algn="r" rtl="0">
              <a:spcBef>
                <a:spcPts val="0"/>
              </a:spcBef>
              <a:buNone/>
              <a:defRPr sz="5727" b="0" i="0" u="none" strike="noStrike" cap="none">
                <a:solidFill>
                  <a:srgbClr val="888888"/>
                </a:solidFill>
                <a:latin typeface="Calibri"/>
                <a:ea typeface="Calibri"/>
                <a:cs typeface="Calibri"/>
                <a:sym typeface="Calibri"/>
              </a:defRPr>
            </a:lvl3pPr>
            <a:lvl4pPr marL="0" marR="0" lvl="3" indent="0" algn="r" rtl="0">
              <a:spcBef>
                <a:spcPts val="0"/>
              </a:spcBef>
              <a:buNone/>
              <a:defRPr sz="5727" b="0" i="0" u="none" strike="noStrike" cap="none">
                <a:solidFill>
                  <a:srgbClr val="888888"/>
                </a:solidFill>
                <a:latin typeface="Calibri"/>
                <a:ea typeface="Calibri"/>
                <a:cs typeface="Calibri"/>
                <a:sym typeface="Calibri"/>
              </a:defRPr>
            </a:lvl4pPr>
            <a:lvl5pPr marL="0" marR="0" lvl="4" indent="0" algn="r" rtl="0">
              <a:spcBef>
                <a:spcPts val="0"/>
              </a:spcBef>
              <a:buNone/>
              <a:defRPr sz="5727" b="0" i="0" u="none" strike="noStrike" cap="none">
                <a:solidFill>
                  <a:srgbClr val="888888"/>
                </a:solidFill>
                <a:latin typeface="Calibri"/>
                <a:ea typeface="Calibri"/>
                <a:cs typeface="Calibri"/>
                <a:sym typeface="Calibri"/>
              </a:defRPr>
            </a:lvl5pPr>
            <a:lvl6pPr marL="0" marR="0" lvl="5" indent="0" algn="r" rtl="0">
              <a:spcBef>
                <a:spcPts val="0"/>
              </a:spcBef>
              <a:buNone/>
              <a:defRPr sz="5727" b="0" i="0" u="none" strike="noStrike" cap="none">
                <a:solidFill>
                  <a:srgbClr val="888888"/>
                </a:solidFill>
                <a:latin typeface="Calibri"/>
                <a:ea typeface="Calibri"/>
                <a:cs typeface="Calibri"/>
                <a:sym typeface="Calibri"/>
              </a:defRPr>
            </a:lvl6pPr>
            <a:lvl7pPr marL="0" marR="0" lvl="6" indent="0" algn="r" rtl="0">
              <a:spcBef>
                <a:spcPts val="0"/>
              </a:spcBef>
              <a:buNone/>
              <a:defRPr sz="5727" b="0" i="0" u="none" strike="noStrike" cap="none">
                <a:solidFill>
                  <a:srgbClr val="888888"/>
                </a:solidFill>
                <a:latin typeface="Calibri"/>
                <a:ea typeface="Calibri"/>
                <a:cs typeface="Calibri"/>
                <a:sym typeface="Calibri"/>
              </a:defRPr>
            </a:lvl7pPr>
            <a:lvl8pPr marL="0" marR="0" lvl="7" indent="0" algn="r" rtl="0">
              <a:spcBef>
                <a:spcPts val="0"/>
              </a:spcBef>
              <a:buNone/>
              <a:defRPr sz="5727" b="0" i="0" u="none" strike="noStrike" cap="none">
                <a:solidFill>
                  <a:srgbClr val="888888"/>
                </a:solidFill>
                <a:latin typeface="Calibri"/>
                <a:ea typeface="Calibri"/>
                <a:cs typeface="Calibri"/>
                <a:sym typeface="Calibri"/>
              </a:defRPr>
            </a:lvl8pPr>
            <a:lvl9pPr marL="0" marR="0" lvl="8" indent="0" algn="r" rtl="0">
              <a:spcBef>
                <a:spcPts val="0"/>
              </a:spcBef>
              <a:buNone/>
              <a:defRPr sz="5727"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36"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diagramLayout" Target="../diagrams/layout2.xml"/><Relationship Id="rId18" Type="http://schemas.openxmlformats.org/officeDocument/2006/relationships/diagramLayout" Target="../diagrams/layout3.xml"/><Relationship Id="rId3" Type="http://schemas.microsoft.com/office/2018/10/relationships/comments" Target="../comments/modernComment_100_0.xml"/><Relationship Id="rId21" Type="http://schemas.microsoft.com/office/2007/relationships/diagramDrawing" Target="../diagrams/drawing3.xml"/><Relationship Id="rId7" Type="http://schemas.openxmlformats.org/officeDocument/2006/relationships/diagramData" Target="../diagrams/data1.xml"/><Relationship Id="rId12" Type="http://schemas.openxmlformats.org/officeDocument/2006/relationships/diagramData" Target="../diagrams/data2.xml"/><Relationship Id="rId17" Type="http://schemas.openxmlformats.org/officeDocument/2006/relationships/diagramData" Target="../diagrams/data3.xml"/><Relationship Id="rId2" Type="http://schemas.openxmlformats.org/officeDocument/2006/relationships/notesSlide" Target="../notesSlides/notesSlide1.xml"/><Relationship Id="rId16" Type="http://schemas.microsoft.com/office/2007/relationships/diagramDrawing" Target="../diagrams/drawing2.xml"/><Relationship Id="rId20"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image" Target="../media/image3.png"/><Relationship Id="rId11" Type="http://schemas.microsoft.com/office/2007/relationships/diagramDrawing" Target="../diagrams/drawing1.xml"/><Relationship Id="rId5" Type="http://schemas.openxmlformats.org/officeDocument/2006/relationships/image" Target="../media/image2.png"/><Relationship Id="rId15" Type="http://schemas.openxmlformats.org/officeDocument/2006/relationships/diagramColors" Target="../diagrams/colors2.xml"/><Relationship Id="rId10" Type="http://schemas.openxmlformats.org/officeDocument/2006/relationships/diagramColors" Target="../diagrams/colors1.xml"/><Relationship Id="rId19" Type="http://schemas.openxmlformats.org/officeDocument/2006/relationships/diagramQuickStyle" Target="../diagrams/quickStyle3.xml"/><Relationship Id="rId4" Type="http://schemas.openxmlformats.org/officeDocument/2006/relationships/image" Target="../media/image1.png"/><Relationship Id="rId9" Type="http://schemas.openxmlformats.org/officeDocument/2006/relationships/diagramQuickStyle" Target="../diagrams/quickStyle1.xml"/><Relationship Id="rId14" Type="http://schemas.openxmlformats.org/officeDocument/2006/relationships/diagramQuickStyle" Target="../diagrams/quickStyle2.xml"/><Relationship Id="rId2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1"/>
            <a:ext cx="38457019" cy="5382492"/>
          </a:xfrm>
          <a:prstGeom prst="rect">
            <a:avLst/>
          </a:prstGeom>
          <a:solidFill>
            <a:srgbClr val="C5D8F1"/>
          </a:solidFill>
          <a:ln>
            <a:noFill/>
          </a:ln>
        </p:spPr>
        <p:txBody>
          <a:bodyPr spcFirstLastPara="1" wrap="square" lIns="87269" tIns="43623" rIns="87269" bIns="43623" anchor="ctr" anchorCtr="0">
            <a:noAutofit/>
          </a:bodyPr>
          <a:lstStyle/>
          <a:p>
            <a:pPr algn="ctr"/>
            <a:endParaRPr sz="8686">
              <a:solidFill>
                <a:srgbClr val="C5D8F1"/>
              </a:solidFill>
              <a:latin typeface="Calibri"/>
              <a:ea typeface="Calibri"/>
              <a:cs typeface="Calibri"/>
              <a:sym typeface="Calibri"/>
            </a:endParaRPr>
          </a:p>
        </p:txBody>
      </p:sp>
      <p:sp>
        <p:nvSpPr>
          <p:cNvPr id="85" name="Google Shape;85;p1"/>
          <p:cNvSpPr/>
          <p:nvPr/>
        </p:nvSpPr>
        <p:spPr>
          <a:xfrm>
            <a:off x="4056434" y="7423586"/>
            <a:ext cx="7641070" cy="857448"/>
          </a:xfrm>
          <a:prstGeom prst="rect">
            <a:avLst/>
          </a:prstGeom>
          <a:noFill/>
          <a:ln>
            <a:noFill/>
          </a:ln>
        </p:spPr>
        <p:txBody>
          <a:bodyPr spcFirstLastPara="1" wrap="square" lIns="79991" tIns="39995" rIns="79991" bIns="39995" anchor="ctr" anchorCtr="0">
            <a:noAutofit/>
          </a:bodyPr>
          <a:lstStyle/>
          <a:p>
            <a:pPr algn="ctr"/>
            <a:endParaRPr sz="5154" b="1">
              <a:solidFill>
                <a:schemeClr val="dk1"/>
              </a:solidFill>
              <a:latin typeface="Calibri"/>
              <a:ea typeface="Calibri"/>
              <a:cs typeface="Calibri"/>
              <a:sym typeface="Calibri"/>
            </a:endParaRPr>
          </a:p>
        </p:txBody>
      </p:sp>
      <p:sp>
        <p:nvSpPr>
          <p:cNvPr id="86" name="Google Shape;86;p1"/>
          <p:cNvSpPr txBox="1"/>
          <p:nvPr/>
        </p:nvSpPr>
        <p:spPr>
          <a:xfrm>
            <a:off x="4746291" y="647557"/>
            <a:ext cx="29203164" cy="1909556"/>
          </a:xfrm>
          <a:prstGeom prst="rect">
            <a:avLst/>
          </a:prstGeom>
          <a:noFill/>
          <a:ln>
            <a:noFill/>
          </a:ln>
        </p:spPr>
        <p:txBody>
          <a:bodyPr spcFirstLastPara="1" wrap="square" lIns="160006" tIns="400002" rIns="160006" bIns="400002" anchor="ctr" anchorCtr="0">
            <a:spAutoFit/>
          </a:bodyPr>
          <a:lstStyle/>
          <a:p>
            <a:pPr algn="ctr"/>
            <a:endParaRPr sz="7159" b="1">
              <a:solidFill>
                <a:schemeClr val="dk1"/>
              </a:solidFill>
              <a:latin typeface="Calibri"/>
              <a:ea typeface="Calibri"/>
              <a:cs typeface="Calibri"/>
              <a:sym typeface="Calibri"/>
            </a:endParaRPr>
          </a:p>
        </p:txBody>
      </p:sp>
      <p:sp>
        <p:nvSpPr>
          <p:cNvPr id="87" name="Google Shape;87;p1"/>
          <p:cNvSpPr txBox="1"/>
          <p:nvPr/>
        </p:nvSpPr>
        <p:spPr>
          <a:xfrm>
            <a:off x="4746286" y="2255949"/>
            <a:ext cx="29627468" cy="1067277"/>
          </a:xfrm>
          <a:prstGeom prst="rect">
            <a:avLst/>
          </a:prstGeom>
          <a:noFill/>
          <a:ln>
            <a:noFill/>
          </a:ln>
        </p:spPr>
        <p:txBody>
          <a:bodyPr spcFirstLastPara="1" wrap="square" lIns="160006" tIns="160006" rIns="160006" bIns="160006" anchor="ctr" anchorCtr="0">
            <a:noAutofit/>
          </a:bodyPr>
          <a:lstStyle/>
          <a:p>
            <a:pPr algn="ctr"/>
            <a:endParaRPr sz="4582" b="1" dirty="0">
              <a:solidFill>
                <a:schemeClr val="dk1"/>
              </a:solidFill>
            </a:endParaRPr>
          </a:p>
          <a:p>
            <a:pPr algn="ctr"/>
            <a:r>
              <a:rPr lang="en-US" sz="4200" b="1" dirty="0">
                <a:solidFill>
                  <a:schemeClr val="dk1"/>
                </a:solidFill>
              </a:rPr>
              <a:t>Sarah Schoffstall, PhD, Matthew Fasano-McCarron, PsyD, Michael Hoffman, PhD, &amp; Rachel Landsman, PsyD</a:t>
            </a:r>
            <a:endParaRPr sz="4200" dirty="0"/>
          </a:p>
        </p:txBody>
      </p:sp>
      <p:sp>
        <p:nvSpPr>
          <p:cNvPr id="88" name="Google Shape;88;p1"/>
          <p:cNvSpPr/>
          <p:nvPr/>
        </p:nvSpPr>
        <p:spPr>
          <a:xfrm>
            <a:off x="75389" y="6382323"/>
            <a:ext cx="10943617" cy="898879"/>
          </a:xfrm>
          <a:prstGeom prst="rect">
            <a:avLst/>
          </a:prstGeom>
          <a:solidFill>
            <a:srgbClr val="DAEEF3"/>
          </a:solidFill>
          <a:ln w="12700" cap="flat" cmpd="sng">
            <a:solidFill>
              <a:srgbClr val="395E89"/>
            </a:solidFill>
            <a:prstDash val="solid"/>
            <a:round/>
            <a:headEnd type="none" w="sm" len="sm"/>
            <a:tailEnd type="none" w="sm" len="sm"/>
          </a:ln>
        </p:spPr>
        <p:txBody>
          <a:bodyPr spcFirstLastPara="1" wrap="square" lIns="79991" tIns="39995" rIns="79991" bIns="39995" anchor="ctr" anchorCtr="0">
            <a:noAutofit/>
          </a:bodyPr>
          <a:lstStyle/>
          <a:p>
            <a:pPr algn="ctr"/>
            <a:r>
              <a:rPr lang="en-US" sz="3600" b="1" dirty="0">
                <a:solidFill>
                  <a:schemeClr val="dk1"/>
                </a:solidFill>
              </a:rPr>
              <a:t>Background, Training &amp; Qualifications</a:t>
            </a:r>
            <a:endParaRPr sz="3600" dirty="0"/>
          </a:p>
        </p:txBody>
      </p:sp>
      <p:sp>
        <p:nvSpPr>
          <p:cNvPr id="89" name="Google Shape;89;p1"/>
          <p:cNvSpPr/>
          <p:nvPr/>
        </p:nvSpPr>
        <p:spPr>
          <a:xfrm>
            <a:off x="11946615" y="6368554"/>
            <a:ext cx="26320120" cy="962399"/>
          </a:xfrm>
          <a:prstGeom prst="rect">
            <a:avLst/>
          </a:prstGeom>
          <a:solidFill>
            <a:srgbClr val="DAEEF3"/>
          </a:solidFill>
          <a:ln w="12700" cap="flat" cmpd="sng">
            <a:solidFill>
              <a:srgbClr val="395E89"/>
            </a:solidFill>
            <a:prstDash val="solid"/>
            <a:round/>
            <a:headEnd type="none" w="sm" len="sm"/>
            <a:tailEnd type="none" w="sm" len="sm"/>
          </a:ln>
        </p:spPr>
        <p:txBody>
          <a:bodyPr spcFirstLastPara="1" wrap="square" lIns="79991" tIns="39995" rIns="79991" bIns="39995" anchor="ctr" anchorCtr="0">
            <a:noAutofit/>
          </a:bodyPr>
          <a:lstStyle/>
          <a:p>
            <a:pPr algn="ctr"/>
            <a:r>
              <a:rPr lang="en-US" sz="3600" b="1" dirty="0">
                <a:solidFill>
                  <a:schemeClr val="dk1"/>
                </a:solidFill>
              </a:rPr>
              <a:t>Methods of Medical Team Integration &amp; Collaboration with Community Providers</a:t>
            </a:r>
            <a:endParaRPr sz="3600" dirty="0"/>
          </a:p>
        </p:txBody>
      </p:sp>
      <p:sp>
        <p:nvSpPr>
          <p:cNvPr id="92" name="Google Shape;92;p1"/>
          <p:cNvSpPr/>
          <p:nvPr/>
        </p:nvSpPr>
        <p:spPr>
          <a:xfrm>
            <a:off x="11899858" y="31735218"/>
            <a:ext cx="10987391" cy="962400"/>
          </a:xfrm>
          <a:prstGeom prst="rect">
            <a:avLst/>
          </a:prstGeom>
          <a:solidFill>
            <a:srgbClr val="DAEEF3"/>
          </a:solidFill>
          <a:ln w="12700" cap="flat" cmpd="sng">
            <a:solidFill>
              <a:srgbClr val="395E89"/>
            </a:solidFill>
            <a:prstDash val="solid"/>
            <a:round/>
            <a:headEnd type="none" w="sm" len="sm"/>
            <a:tailEnd type="none" w="sm" len="sm"/>
          </a:ln>
        </p:spPr>
        <p:txBody>
          <a:bodyPr spcFirstLastPara="1" wrap="square" lIns="79991" tIns="39995" rIns="79991" bIns="39995" anchor="ctr" anchorCtr="0">
            <a:noAutofit/>
          </a:bodyPr>
          <a:lstStyle/>
          <a:p>
            <a:pPr algn="ctr"/>
            <a:r>
              <a:rPr lang="en-US" sz="3600" b="1" dirty="0">
                <a:solidFill>
                  <a:schemeClr val="dk1"/>
                </a:solidFill>
              </a:rPr>
              <a:t>Future Directions</a:t>
            </a:r>
            <a:endParaRPr sz="3600" dirty="0"/>
          </a:p>
        </p:txBody>
      </p:sp>
      <p:sp>
        <p:nvSpPr>
          <p:cNvPr id="94" name="Google Shape;94;p1"/>
          <p:cNvSpPr/>
          <p:nvPr/>
        </p:nvSpPr>
        <p:spPr>
          <a:xfrm>
            <a:off x="113489" y="17096132"/>
            <a:ext cx="10943617" cy="898878"/>
          </a:xfrm>
          <a:prstGeom prst="rect">
            <a:avLst/>
          </a:prstGeom>
          <a:solidFill>
            <a:srgbClr val="DAEEF3"/>
          </a:solidFill>
          <a:ln w="12700" cap="flat" cmpd="sng">
            <a:solidFill>
              <a:srgbClr val="395E89"/>
            </a:solidFill>
            <a:prstDash val="solid"/>
            <a:round/>
            <a:headEnd type="none" w="sm" len="sm"/>
            <a:tailEnd type="none" w="sm" len="sm"/>
          </a:ln>
        </p:spPr>
        <p:txBody>
          <a:bodyPr spcFirstLastPara="1" wrap="square" lIns="79991" tIns="39995" rIns="79991" bIns="39995" anchor="ctr" anchorCtr="0">
            <a:noAutofit/>
          </a:bodyPr>
          <a:lstStyle/>
          <a:p>
            <a:pPr algn="ctr"/>
            <a:r>
              <a:rPr lang="en-US" sz="3600" b="1" dirty="0">
                <a:solidFill>
                  <a:schemeClr val="dk1"/>
                </a:solidFill>
              </a:rPr>
              <a:t>Whole Child Approach: Ethics &amp; Values </a:t>
            </a:r>
            <a:endParaRPr sz="3600" dirty="0"/>
          </a:p>
        </p:txBody>
      </p:sp>
      <p:sp>
        <p:nvSpPr>
          <p:cNvPr id="95" name="Google Shape;95;p1"/>
          <p:cNvSpPr txBox="1"/>
          <p:nvPr/>
        </p:nvSpPr>
        <p:spPr>
          <a:xfrm>
            <a:off x="72736" y="477333"/>
            <a:ext cx="38404800" cy="2304089"/>
          </a:xfrm>
          <a:prstGeom prst="rect">
            <a:avLst/>
          </a:prstGeom>
          <a:noFill/>
          <a:ln>
            <a:noFill/>
          </a:ln>
        </p:spPr>
        <p:txBody>
          <a:bodyPr spcFirstLastPara="1" wrap="square" lIns="87245" tIns="43623" rIns="87245" bIns="43623" anchor="t" anchorCtr="0">
            <a:spAutoFit/>
          </a:bodyPr>
          <a:lstStyle/>
          <a:p>
            <a:pPr algn="ctr">
              <a:buClr>
                <a:schemeClr val="dk1"/>
              </a:buClr>
              <a:buSzPts val="7200"/>
            </a:pPr>
            <a:r>
              <a:rPr lang="en-US" sz="7200" b="1" dirty="0">
                <a:solidFill>
                  <a:schemeClr val="dk1"/>
                </a:solidFill>
              </a:rPr>
              <a:t>Integration of Psychology &amp; Neuropsychology into Pediatric ENT &amp; Audiological</a:t>
            </a:r>
            <a:endParaRPr sz="7200" b="1" dirty="0">
              <a:solidFill>
                <a:schemeClr val="dk1"/>
              </a:solidFill>
            </a:endParaRPr>
          </a:p>
          <a:p>
            <a:pPr algn="ctr">
              <a:buClr>
                <a:schemeClr val="dk1"/>
              </a:buClr>
              <a:buSzPts val="7200"/>
            </a:pPr>
            <a:r>
              <a:rPr lang="en-US" sz="7200" b="1" dirty="0">
                <a:solidFill>
                  <a:schemeClr val="dk1"/>
                </a:solidFill>
              </a:rPr>
              <a:t> Medical Team Settings</a:t>
            </a:r>
            <a:endParaRPr sz="7200" dirty="0"/>
          </a:p>
        </p:txBody>
      </p:sp>
      <p:pic>
        <p:nvPicPr>
          <p:cNvPr id="97" name="Google Shape;97;p1"/>
          <p:cNvPicPr preferRelativeResize="0"/>
          <p:nvPr/>
        </p:nvPicPr>
        <p:blipFill>
          <a:blip r:embed="rId4">
            <a:alphaModFix/>
          </a:blip>
          <a:stretch>
            <a:fillRect/>
          </a:stretch>
        </p:blipFill>
        <p:spPr>
          <a:xfrm>
            <a:off x="11899858" y="3655223"/>
            <a:ext cx="2628556" cy="1240670"/>
          </a:xfrm>
          <a:prstGeom prst="rect">
            <a:avLst/>
          </a:prstGeom>
          <a:solidFill>
            <a:srgbClr val="C5D8F1"/>
          </a:solidFill>
          <a:ln>
            <a:noFill/>
          </a:ln>
        </p:spPr>
      </p:pic>
      <p:pic>
        <p:nvPicPr>
          <p:cNvPr id="98" name="Google Shape;98;p1"/>
          <p:cNvPicPr preferRelativeResize="0"/>
          <p:nvPr/>
        </p:nvPicPr>
        <p:blipFill>
          <a:blip r:embed="rId5">
            <a:alphaModFix/>
          </a:blip>
          <a:stretch>
            <a:fillRect/>
          </a:stretch>
        </p:blipFill>
        <p:spPr>
          <a:xfrm>
            <a:off x="23856505" y="3663617"/>
            <a:ext cx="3554990" cy="1172874"/>
          </a:xfrm>
          <a:prstGeom prst="rect">
            <a:avLst/>
          </a:prstGeom>
          <a:solidFill>
            <a:srgbClr val="C5D8F1"/>
          </a:solidFill>
          <a:ln>
            <a:noFill/>
          </a:ln>
        </p:spPr>
      </p:pic>
      <p:pic>
        <p:nvPicPr>
          <p:cNvPr id="99" name="Google Shape;99;p1"/>
          <p:cNvPicPr preferRelativeResize="0"/>
          <p:nvPr/>
        </p:nvPicPr>
        <p:blipFill rotWithShape="1">
          <a:blip r:embed="rId6">
            <a:alphaModFix/>
          </a:blip>
          <a:srcRect t="29709" b="27770"/>
          <a:stretch/>
        </p:blipFill>
        <p:spPr>
          <a:xfrm>
            <a:off x="16898857" y="3687100"/>
            <a:ext cx="4725093" cy="1114718"/>
          </a:xfrm>
          <a:prstGeom prst="rect">
            <a:avLst/>
          </a:prstGeom>
          <a:solidFill>
            <a:srgbClr val="C5D8F1"/>
          </a:solidFill>
          <a:ln>
            <a:noFill/>
          </a:ln>
        </p:spPr>
      </p:pic>
      <p:sp>
        <p:nvSpPr>
          <p:cNvPr id="4" name="TextBox 3">
            <a:extLst>
              <a:ext uri="{FF2B5EF4-FFF2-40B4-BE49-F238E27FC236}">
                <a16:creationId xmlns:a16="http://schemas.microsoft.com/office/drawing/2014/main" id="{622B8B5C-8311-0DDD-036B-9A740D5DDA21}"/>
              </a:ext>
            </a:extLst>
          </p:cNvPr>
          <p:cNvSpPr txBox="1"/>
          <p:nvPr/>
        </p:nvSpPr>
        <p:spPr>
          <a:xfrm>
            <a:off x="72736" y="7290264"/>
            <a:ext cx="10946269" cy="6671826"/>
          </a:xfrm>
          <a:prstGeom prst="rect">
            <a:avLst/>
          </a:prstGeom>
          <a:noFill/>
          <a:ln>
            <a:solidFill>
              <a:schemeClr val="tx1"/>
            </a:solidFill>
          </a:ln>
        </p:spPr>
        <p:txBody>
          <a:bodyPr wrap="square" rtlCol="0">
            <a:spAutoFit/>
          </a:bodyPr>
          <a:lstStyle/>
          <a:p>
            <a:pPr marL="457200" indent="-457200">
              <a:lnSpc>
                <a:spcPct val="150000"/>
              </a:lnSpc>
              <a:buFont typeface="Arial" panose="020B0604020202020204" pitchFamily="34" charset="0"/>
              <a:buChar char="•"/>
            </a:pPr>
            <a:r>
              <a:rPr lang="en-US" sz="2400" dirty="0"/>
              <a:t>Pediatric psychologists and neuropsychologists provide interventions and assessments that promote adjustment to medical conditions as well as support patients and families to navigate the complexity of these conditions.</a:t>
            </a:r>
          </a:p>
          <a:p>
            <a:pPr marL="457200" indent="-457200">
              <a:lnSpc>
                <a:spcPct val="150000"/>
              </a:lnSpc>
              <a:buFont typeface="Arial" panose="020B0604020202020204" pitchFamily="34" charset="0"/>
              <a:buChar char="•"/>
            </a:pPr>
            <a:endParaRPr lang="en-US" sz="2400" dirty="0">
              <a:latin typeface="Arial" panose="020B0604020202020204" pitchFamily="34" charset="0"/>
            </a:endParaRPr>
          </a:p>
          <a:p>
            <a:pPr marL="457200" indent="-457200">
              <a:lnSpc>
                <a:spcPct val="150000"/>
              </a:lnSpc>
              <a:buFont typeface="Arial" panose="020B0604020202020204" pitchFamily="34" charset="0"/>
              <a:buChar char="•"/>
            </a:pPr>
            <a:r>
              <a:rPr lang="en-US" sz="2400" b="0" i="0" u="none" strike="noStrike" dirty="0">
                <a:solidFill>
                  <a:srgbClr val="000000"/>
                </a:solidFill>
                <a:effectLst/>
                <a:latin typeface="Arial" panose="020B0604020202020204" pitchFamily="34" charset="0"/>
              </a:rPr>
              <a:t>Authors all sought </a:t>
            </a:r>
            <a:r>
              <a:rPr lang="en-US" sz="2400" b="0" i="0" u="none" dirty="0">
                <a:solidFill>
                  <a:srgbClr val="000000"/>
                </a:solidFill>
                <a:effectLst/>
                <a:latin typeface="Arial" panose="020B0604020202020204" pitchFamily="34" charset="0"/>
              </a:rPr>
              <a:t>advanced</a:t>
            </a:r>
            <a:r>
              <a:rPr lang="en-US" sz="2400" b="0" i="0" u="none" strike="noStrike" dirty="0">
                <a:solidFill>
                  <a:srgbClr val="000000"/>
                </a:solidFill>
                <a:effectLst/>
                <a:latin typeface="Arial" panose="020B0604020202020204" pitchFamily="34" charset="0"/>
              </a:rPr>
              <a:t> clinica</a:t>
            </a:r>
            <a:r>
              <a:rPr lang="en-US" sz="2400" dirty="0">
                <a:latin typeface="Arial" panose="020B0604020202020204" pitchFamily="34" charset="0"/>
              </a:rPr>
              <a:t>l training, at the psychology internship and post-doctoral fellowship level, in order specialize in providing services to deaf and hard of hearing (DHH) pediatric populations, with respect to both the cultural and medical needs of the DHH children. </a:t>
            </a:r>
          </a:p>
          <a:p>
            <a:pPr>
              <a:lnSpc>
                <a:spcPct val="150000"/>
              </a:lnSpc>
            </a:pPr>
            <a:endParaRPr lang="en-US" sz="2400" dirty="0">
              <a:latin typeface="Arial" panose="020B0604020202020204" pitchFamily="34" charset="0"/>
            </a:endParaRPr>
          </a:p>
          <a:p>
            <a:pPr marL="457200" indent="-457200">
              <a:lnSpc>
                <a:spcPct val="150000"/>
              </a:lnSpc>
              <a:buFont typeface="Arial" panose="020B0604020202020204" pitchFamily="34" charset="0"/>
              <a:buChar char="•"/>
            </a:pPr>
            <a:r>
              <a:rPr lang="en-US" sz="2400" dirty="0">
                <a:latin typeface="Arial" panose="020B0604020202020204" pitchFamily="34" charset="0"/>
              </a:rPr>
              <a:t>One author has direct lived experiences as a DHH individual, and others have pursued formal training in American Sign Language (ASL) to achieve direct communication with signing DHH patients</a:t>
            </a:r>
            <a:endParaRPr lang="en-US" sz="2400" b="0" i="0" u="none" strike="noStrike" dirty="0">
              <a:solidFill>
                <a:srgbClr val="000000"/>
              </a:solidFill>
              <a:effectLst/>
              <a:latin typeface="Arial" panose="020B0604020202020204" pitchFamily="34" charset="0"/>
            </a:endParaRPr>
          </a:p>
        </p:txBody>
      </p:sp>
      <p:sp>
        <p:nvSpPr>
          <p:cNvPr id="5" name="TextBox 4">
            <a:extLst>
              <a:ext uri="{FF2B5EF4-FFF2-40B4-BE49-F238E27FC236}">
                <a16:creationId xmlns:a16="http://schemas.microsoft.com/office/drawing/2014/main" id="{E262CB7E-8041-32E6-0A81-7A002CF74E78}"/>
              </a:ext>
            </a:extLst>
          </p:cNvPr>
          <p:cNvSpPr txBox="1"/>
          <p:nvPr/>
        </p:nvSpPr>
        <p:spPr>
          <a:xfrm>
            <a:off x="113490" y="17995014"/>
            <a:ext cx="10943618" cy="20398661"/>
          </a:xfrm>
          <a:prstGeom prst="rect">
            <a:avLst/>
          </a:prstGeom>
          <a:noFill/>
          <a:ln>
            <a:solidFill>
              <a:schemeClr val="tx1"/>
            </a:solidFill>
          </a:ln>
        </p:spPr>
        <p:txBody>
          <a:bodyPr wrap="square" rtlCol="0">
            <a:spAutoFit/>
          </a:bodyPr>
          <a:lstStyle/>
          <a:p>
            <a:pPr marL="342900" marR="0" lvl="0" indent="-3429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mn-lt"/>
                <a:ea typeface="+mn-ea"/>
                <a:cs typeface="+mn-cs"/>
              </a:rPr>
              <a:t>Many DHH individuals in the United States maintain an identity as part of a </a:t>
            </a:r>
            <a:r>
              <a:rPr kumimoji="0" lang="en-US" sz="2400" b="0" i="0" u="none" strike="noStrike" kern="1200" cap="none" spc="0" normalizeH="0" baseline="0" noProof="0" dirty="0">
                <a:ln>
                  <a:noFill/>
                </a:ln>
                <a:solidFill>
                  <a:prstClr val="black"/>
                </a:solidFill>
                <a:effectLst/>
                <a:uLnTx/>
                <a:uFillTx/>
                <a:latin typeface="+mn-lt"/>
                <a:ea typeface="+mn-ea"/>
                <a:cs typeface="+mn-cs"/>
              </a:rPr>
              <a:t>cultural</a:t>
            </a:r>
            <a:r>
              <a:rPr lang="en-US" sz="2400" kern="1200" dirty="0">
                <a:solidFill>
                  <a:prstClr val="black"/>
                </a:solidFill>
                <a:latin typeface="+mn-lt"/>
                <a:ea typeface="+mn-ea"/>
                <a:cs typeface="+mn-cs"/>
              </a:rPr>
              <a:t>-</a:t>
            </a:r>
            <a:r>
              <a:rPr kumimoji="0" lang="en-US" sz="2400" b="0" i="0" u="none" strike="noStrike" kern="1200" cap="none" spc="0" normalizeH="0" baseline="0" noProof="0" dirty="0">
                <a:ln>
                  <a:noFill/>
                </a:ln>
                <a:solidFill>
                  <a:prstClr val="black"/>
                </a:solidFill>
                <a:effectLst/>
                <a:uLnTx/>
                <a:uFillTx/>
                <a:latin typeface="+mn-lt"/>
                <a:ea typeface="+mn-ea"/>
                <a:cs typeface="+mn-cs"/>
              </a:rPr>
              <a:t>linguistic minority group who collectively embrace the use of ASL, maintain Deaf Gain perspectives, value social and educational opportunities that foster belonging and a sense of community as well report historical experiences with medical communities attempting to “fix,” “cure,” or otherwise “help,” them to function in a majority hearing society.</a:t>
            </a:r>
          </a:p>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sz="2400" kern="1200" dirty="0">
                <a:solidFill>
                  <a:prstClr val="black"/>
                </a:solidFill>
                <a:latin typeface="+mn-lt"/>
                <a:ea typeface="+mn-ea"/>
                <a:cs typeface="+mn-cs"/>
              </a:rPr>
              <a:t>DHH pediatric populations are a widely heterogenous and diverse group with respect to medical, genetic, and developmental histories and with respect to family language backgrounds, multicultural, d/Deaf, and disability identity development trajectories. There cannot be a one-size-fits all approach to medical care.</a:t>
            </a:r>
          </a:p>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sz="2400" b="0" i="0" u="none" strike="noStrike" dirty="0">
                <a:solidFill>
                  <a:srgbClr val="000000"/>
                </a:solidFill>
                <a:effectLst/>
                <a:latin typeface="Arial" panose="020B0604020202020204" pitchFamily="34" charset="0"/>
              </a:rPr>
              <a:t>DHH pediatric populations face increased rates of </a:t>
            </a:r>
            <a:r>
              <a:rPr lang="en-US" sz="2400" dirty="0">
                <a:latin typeface="Arial" panose="020B0604020202020204" pitchFamily="34" charset="0"/>
              </a:rPr>
              <a:t>linguistic, developmental, and behavioral health complications</a:t>
            </a:r>
            <a:r>
              <a:rPr lang="en-US" sz="2400" b="0" i="0" u="none" strike="noStrike" dirty="0">
                <a:solidFill>
                  <a:srgbClr val="000000"/>
                </a:solidFill>
                <a:effectLst/>
                <a:latin typeface="Arial" panose="020B0604020202020204" pitchFamily="34" charset="0"/>
              </a:rPr>
              <a:t> secondary to inaccessible communication environments, when compared to same age hearing peers. </a:t>
            </a:r>
            <a:r>
              <a:rPr lang="en-US" sz="2400" dirty="0">
                <a:latin typeface="Arial" panose="020B0604020202020204" pitchFamily="34" charset="0"/>
              </a:rPr>
              <a:t>Increased</a:t>
            </a:r>
            <a:r>
              <a:rPr lang="en-US" sz="2400" b="0" i="0" u="none" strike="noStrike" dirty="0">
                <a:solidFill>
                  <a:srgbClr val="000000"/>
                </a:solidFill>
                <a:effectLst/>
                <a:latin typeface="Arial" panose="020B0604020202020204" pitchFamily="34" charset="0"/>
              </a:rPr>
              <a:t> attention must be paid to language deprivation as a behavioral health crisis. Psychologists and neuropsychologists </a:t>
            </a:r>
            <a:r>
              <a:rPr lang="en-US" sz="2400" dirty="0">
                <a:latin typeface="Arial" panose="020B0604020202020204" pitchFamily="34" charset="0"/>
              </a:rPr>
              <a:t>on ENT teams</a:t>
            </a:r>
            <a:r>
              <a:rPr lang="en-US" sz="2400" b="0" i="0" u="none" strike="noStrike" dirty="0">
                <a:solidFill>
                  <a:srgbClr val="000000"/>
                </a:solidFill>
                <a:effectLst/>
                <a:latin typeface="Arial" panose="020B0604020202020204" pitchFamily="34" charset="0"/>
              </a:rPr>
              <a:t> are well-positioned to help address these factors.</a:t>
            </a:r>
            <a:endParaRPr lang="en-US" sz="2400" dirty="0">
              <a:latin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sz="2400" dirty="0">
                <a:latin typeface="Arial" panose="020B0604020202020204" pitchFamily="34" charset="0"/>
              </a:rPr>
              <a:t>Providers who belong to majority hearing, able-body, racial, or gender communities have increased responsibility to </a:t>
            </a:r>
            <a:r>
              <a:rPr lang="en-US" sz="2400" b="0" i="0" u="none" strike="noStrike" dirty="0">
                <a:solidFill>
                  <a:srgbClr val="000000"/>
                </a:solidFill>
                <a:effectLst/>
                <a:latin typeface="Arial" panose="020B0604020202020204" pitchFamily="34" charset="0"/>
              </a:rPr>
              <a:t>provide compassionate, inclusive, and equitable care. Cultural humility is paramount when working with DHH pediatric populations and their families.</a:t>
            </a:r>
            <a:endParaRPr lang="en-US" sz="2400" dirty="0">
              <a:latin typeface="Arial" panose="020B0604020202020204" pitchFamily="34" charset="0"/>
            </a:endParaRPr>
          </a:p>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sz="2400" b="1" i="0" u="none" strike="noStrike" dirty="0">
                <a:solidFill>
                  <a:srgbClr val="000000"/>
                </a:solidFill>
                <a:effectLst/>
                <a:latin typeface="Arial" panose="020B0604020202020204" pitchFamily="34" charset="0"/>
              </a:rPr>
              <a:t>Fundamentally, a whole-child approach recognizes:</a:t>
            </a:r>
            <a:endParaRPr lang="en-US" sz="2400" b="1" dirty="0">
              <a:latin typeface="Arial" panose="020B0604020202020204" pitchFamily="34" charset="0"/>
            </a:endParaRPr>
          </a:p>
          <a:p>
            <a:pPr marR="0" lvl="0" algn="l" defTabSz="914400" rtl="0" eaLnBrk="1" fontAlgn="auto" latinLnBrk="0" hangingPunct="1">
              <a:lnSpc>
                <a:spcPct val="150000"/>
              </a:lnSpc>
              <a:spcBef>
                <a:spcPts val="1000"/>
              </a:spcBef>
              <a:spcAft>
                <a:spcPts val="0"/>
              </a:spcAft>
              <a:buClrTx/>
              <a:buSzTx/>
              <a:tabLst/>
              <a:defRPr/>
            </a:pPr>
            <a:r>
              <a:rPr lang="en-US" sz="2400" b="0" i="0" u="none" strike="noStrike" dirty="0">
                <a:solidFill>
                  <a:srgbClr val="000000"/>
                </a:solidFill>
                <a:effectLst/>
                <a:latin typeface="Arial" panose="020B0604020202020204" pitchFamily="34" charset="0"/>
              </a:rPr>
              <a:t>   1.) Complexities in the historical experiences of DHH communities, and the          </a:t>
            </a:r>
          </a:p>
          <a:p>
            <a:pPr marR="0" lvl="0" algn="l" defTabSz="914400" rtl="0" eaLnBrk="1" fontAlgn="auto" latinLnBrk="0" hangingPunct="1">
              <a:lnSpc>
                <a:spcPct val="150000"/>
              </a:lnSpc>
              <a:spcBef>
                <a:spcPts val="1000"/>
              </a:spcBef>
              <a:spcAft>
                <a:spcPts val="0"/>
              </a:spcAft>
              <a:buClrTx/>
              <a:buSzTx/>
              <a:tabLst/>
              <a:defRPr/>
            </a:pPr>
            <a:r>
              <a:rPr lang="en-US" sz="2400" dirty="0">
                <a:latin typeface="Arial" panose="020B0604020202020204" pitchFamily="34" charset="0"/>
              </a:rPr>
              <a:t>   </a:t>
            </a:r>
            <a:r>
              <a:rPr lang="en-US" sz="2400" b="0" i="0" u="none" strike="noStrike" dirty="0">
                <a:solidFill>
                  <a:srgbClr val="000000"/>
                </a:solidFill>
                <a:effectLst/>
                <a:latin typeface="Arial" panose="020B0604020202020204" pitchFamily="34" charset="0"/>
              </a:rPr>
              <a:t>nuanced differences between sociological and medialized views of Deafness  </a:t>
            </a:r>
          </a:p>
          <a:p>
            <a:pPr marR="0" lvl="0" algn="l" defTabSz="914400" rtl="0" eaLnBrk="1" fontAlgn="auto" latinLnBrk="0" hangingPunct="1">
              <a:lnSpc>
                <a:spcPct val="150000"/>
              </a:lnSpc>
              <a:spcBef>
                <a:spcPts val="1000"/>
              </a:spcBef>
              <a:spcAft>
                <a:spcPts val="0"/>
              </a:spcAft>
              <a:buClrTx/>
              <a:buSzTx/>
              <a:tabLst/>
              <a:defRPr/>
            </a:pPr>
            <a:r>
              <a:rPr lang="en-US" sz="2400" dirty="0">
                <a:latin typeface="Arial" panose="020B0604020202020204" pitchFamily="34" charset="0"/>
              </a:rPr>
              <a:t>   </a:t>
            </a:r>
            <a:r>
              <a:rPr lang="en-US" sz="2400" b="0" i="0" u="none" strike="noStrike" dirty="0">
                <a:solidFill>
                  <a:srgbClr val="000000"/>
                </a:solidFill>
                <a:effectLst/>
                <a:latin typeface="Arial" panose="020B0604020202020204" pitchFamily="34" charset="0"/>
              </a:rPr>
              <a:t>and Disability </a:t>
            </a:r>
            <a:endParaRPr lang="en-US" sz="2400" dirty="0">
              <a:latin typeface="Arial" panose="020B0604020202020204" pitchFamily="34" charset="0"/>
            </a:endParaRPr>
          </a:p>
          <a:p>
            <a:pPr lvl="2">
              <a:lnSpc>
                <a:spcPct val="150000"/>
              </a:lnSpc>
              <a:spcBef>
                <a:spcPts val="1000"/>
              </a:spcBef>
              <a:buClrTx/>
              <a:defRPr/>
            </a:pPr>
            <a:r>
              <a:rPr lang="en-US" sz="2400" b="0" i="0" u="none" strike="noStrike" dirty="0">
                <a:solidFill>
                  <a:srgbClr val="000000"/>
                </a:solidFill>
                <a:effectLst/>
                <a:latin typeface="Arial" panose="020B0604020202020204" pitchFamily="34" charset="0"/>
              </a:rPr>
              <a:t>   2.) The intersectionality of deaf identities with other identities patients and</a:t>
            </a:r>
          </a:p>
          <a:p>
            <a:pPr lvl="2">
              <a:lnSpc>
                <a:spcPct val="150000"/>
              </a:lnSpc>
              <a:spcBef>
                <a:spcPts val="1000"/>
              </a:spcBef>
              <a:buClrTx/>
              <a:defRPr/>
            </a:pPr>
            <a:r>
              <a:rPr lang="en-US" sz="2400" dirty="0">
                <a:latin typeface="Arial" panose="020B0604020202020204" pitchFamily="34" charset="0"/>
              </a:rPr>
              <a:t>   </a:t>
            </a:r>
            <a:r>
              <a:rPr lang="en-US" sz="2400" b="0" i="0" u="none" strike="noStrike" dirty="0">
                <a:solidFill>
                  <a:srgbClr val="000000"/>
                </a:solidFill>
                <a:effectLst/>
                <a:latin typeface="Arial" panose="020B0604020202020204" pitchFamily="34" charset="0"/>
              </a:rPr>
              <a:t>their families may hold</a:t>
            </a:r>
            <a:r>
              <a:rPr lang="en-US" sz="2400" dirty="0">
                <a:latin typeface="Arial" panose="020B0604020202020204" pitchFamily="34" charset="0"/>
              </a:rPr>
              <a:t> as well as t</a:t>
            </a:r>
            <a:r>
              <a:rPr lang="en-US" sz="2400" b="0" i="0" dirty="0">
                <a:solidFill>
                  <a:srgbClr val="000000"/>
                </a:solidFill>
                <a:effectLst/>
                <a:latin typeface="Arial" panose="020B0604020202020204" pitchFamily="34" charset="0"/>
              </a:rPr>
              <a:t>he vast and unique differences between    </a:t>
            </a:r>
          </a:p>
          <a:p>
            <a:pPr lvl="2">
              <a:lnSpc>
                <a:spcPct val="150000"/>
              </a:lnSpc>
              <a:spcBef>
                <a:spcPts val="1000"/>
              </a:spcBef>
              <a:buClrTx/>
              <a:defRPr/>
            </a:pPr>
            <a:r>
              <a:rPr lang="en-US" sz="2400" dirty="0">
                <a:latin typeface="Arial" panose="020B0604020202020204" pitchFamily="34" charset="0"/>
              </a:rPr>
              <a:t>   </a:t>
            </a:r>
            <a:r>
              <a:rPr lang="en-US" sz="2400" b="0" i="0" dirty="0">
                <a:solidFill>
                  <a:srgbClr val="000000"/>
                </a:solidFill>
                <a:effectLst/>
                <a:latin typeface="Arial" panose="020B0604020202020204" pitchFamily="34" charset="0"/>
              </a:rPr>
              <a:t>and among DHH patients and families</a:t>
            </a:r>
          </a:p>
          <a:p>
            <a:pPr lvl="2">
              <a:lnSpc>
                <a:spcPct val="150000"/>
              </a:lnSpc>
              <a:spcBef>
                <a:spcPts val="1000"/>
              </a:spcBef>
              <a:buClrTx/>
              <a:defRPr/>
            </a:pPr>
            <a:r>
              <a:rPr lang="en-US" sz="2400" dirty="0">
                <a:latin typeface="Arial" panose="020B0604020202020204" pitchFamily="34" charset="0"/>
              </a:rPr>
              <a:t>   3.) High p</a:t>
            </a:r>
            <a:r>
              <a:rPr lang="en-US" sz="2400" b="0" i="0" u="none" strike="noStrike" dirty="0">
                <a:solidFill>
                  <a:srgbClr val="000000"/>
                </a:solidFill>
                <a:effectLst/>
                <a:latin typeface="Arial" panose="020B0604020202020204" pitchFamily="34" charset="0"/>
              </a:rPr>
              <a:t>riority on robust language and communication access and    </a:t>
            </a:r>
          </a:p>
          <a:p>
            <a:pPr lvl="2">
              <a:lnSpc>
                <a:spcPct val="150000"/>
              </a:lnSpc>
              <a:spcBef>
                <a:spcPts val="1000"/>
              </a:spcBef>
              <a:buClrTx/>
              <a:defRPr/>
            </a:pPr>
            <a:r>
              <a:rPr lang="en-US" sz="2400" dirty="0">
                <a:latin typeface="Arial" panose="020B0604020202020204" pitchFamily="34" charset="0"/>
              </a:rPr>
              <a:t>   </a:t>
            </a:r>
            <a:r>
              <a:rPr lang="en-US" sz="2400" b="0" i="0" u="none" strike="noStrike" dirty="0">
                <a:solidFill>
                  <a:srgbClr val="000000"/>
                </a:solidFill>
                <a:effectLst/>
                <a:latin typeface="Arial" panose="020B0604020202020204" pitchFamily="34" charset="0"/>
              </a:rPr>
              <a:t>development, above and beyond discrete audiological or speech outcomes</a:t>
            </a:r>
          </a:p>
          <a:p>
            <a:pPr lvl="2">
              <a:lnSpc>
                <a:spcPct val="150000"/>
              </a:lnSpc>
              <a:spcBef>
                <a:spcPts val="1000"/>
              </a:spcBef>
              <a:buClrTx/>
              <a:defRPr/>
            </a:pPr>
            <a:r>
              <a:rPr lang="en-US" sz="2400" dirty="0">
                <a:latin typeface="Arial" panose="020B0604020202020204" pitchFamily="34" charset="0"/>
              </a:rPr>
              <a:t>   4.) That deafness itself, as a condition which may co-occur </a:t>
            </a:r>
          </a:p>
          <a:p>
            <a:pPr lvl="2">
              <a:lnSpc>
                <a:spcPct val="150000"/>
              </a:lnSpc>
              <a:spcBef>
                <a:spcPts val="1000"/>
              </a:spcBef>
              <a:buClrTx/>
              <a:defRPr/>
            </a:pPr>
            <a:r>
              <a:rPr lang="en-US" sz="2400" dirty="0">
                <a:latin typeface="Arial" panose="020B0604020202020204" pitchFamily="34" charset="0"/>
              </a:rPr>
              <a:t>   with other conditions, is not to be blamed for a child’s reduced or </a:t>
            </a:r>
          </a:p>
          <a:p>
            <a:pPr lvl="2">
              <a:lnSpc>
                <a:spcPct val="150000"/>
              </a:lnSpc>
              <a:spcBef>
                <a:spcPts val="1000"/>
              </a:spcBef>
              <a:buClrTx/>
              <a:defRPr/>
            </a:pPr>
            <a:r>
              <a:rPr lang="en-US" sz="2400" dirty="0">
                <a:latin typeface="Arial" panose="020B0604020202020204" pitchFamily="34" charset="0"/>
              </a:rPr>
              <a:t>   impoverished language outcomes </a:t>
            </a:r>
            <a:endParaRPr lang="en-US" sz="2400" dirty="0"/>
          </a:p>
        </p:txBody>
      </p:sp>
      <p:graphicFrame>
        <p:nvGraphicFramePr>
          <p:cNvPr id="7" name="Table 6">
            <a:extLst>
              <a:ext uri="{FF2B5EF4-FFF2-40B4-BE49-F238E27FC236}">
                <a16:creationId xmlns:a16="http://schemas.microsoft.com/office/drawing/2014/main" id="{D7E76E1B-5B02-B022-0FF9-0E3E804E03B7}"/>
              </a:ext>
            </a:extLst>
          </p:cNvPr>
          <p:cNvGraphicFramePr>
            <a:graphicFrameLocks noGrp="1"/>
          </p:cNvGraphicFramePr>
          <p:nvPr>
            <p:extLst>
              <p:ext uri="{D42A27DB-BD31-4B8C-83A1-F6EECF244321}">
                <p14:modId xmlns:p14="http://schemas.microsoft.com/office/powerpoint/2010/main" val="3965921790"/>
              </p:ext>
            </p:extLst>
          </p:nvPr>
        </p:nvGraphicFramePr>
        <p:xfrm>
          <a:off x="12001037" y="9835314"/>
          <a:ext cx="17295136" cy="19657704"/>
        </p:xfrm>
        <a:graphic>
          <a:graphicData uri="http://schemas.openxmlformats.org/drawingml/2006/table">
            <a:tbl>
              <a:tblPr/>
              <a:tblGrid>
                <a:gridCol w="2702836">
                  <a:extLst>
                    <a:ext uri="{9D8B030D-6E8A-4147-A177-3AD203B41FA5}">
                      <a16:colId xmlns:a16="http://schemas.microsoft.com/office/drawing/2014/main" val="3596495690"/>
                    </a:ext>
                  </a:extLst>
                </a:gridCol>
                <a:gridCol w="3562350">
                  <a:extLst>
                    <a:ext uri="{9D8B030D-6E8A-4147-A177-3AD203B41FA5}">
                      <a16:colId xmlns:a16="http://schemas.microsoft.com/office/drawing/2014/main" val="1869725204"/>
                    </a:ext>
                  </a:extLst>
                </a:gridCol>
                <a:gridCol w="11029950">
                  <a:extLst>
                    <a:ext uri="{9D8B030D-6E8A-4147-A177-3AD203B41FA5}">
                      <a16:colId xmlns:a16="http://schemas.microsoft.com/office/drawing/2014/main" val="3640703640"/>
                    </a:ext>
                  </a:extLst>
                </a:gridCol>
              </a:tblGrid>
              <a:tr h="762449">
                <a:tc>
                  <a:txBody>
                    <a:bodyPr/>
                    <a:lstStyle/>
                    <a:p>
                      <a:pPr algn="ctr" rtl="0" fontAlgn="t"/>
                      <a:r>
                        <a:rPr lang="en-US" sz="2400" b="1" i="0" u="none" strike="noStrike" baseline="0" dirty="0">
                          <a:solidFill>
                            <a:srgbClr val="000000"/>
                          </a:solidFill>
                          <a:effectLst/>
                          <a:latin typeface="+mn-lt"/>
                        </a:rPr>
                        <a:t>Domain</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2400" b="1" i="0" u="none" strike="noStrike" baseline="0" dirty="0">
                          <a:solidFill>
                            <a:srgbClr val="000000"/>
                          </a:solidFill>
                          <a:effectLst/>
                          <a:latin typeface="+mn-lt"/>
                        </a:rPr>
                        <a:t>Subdomains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2400" b="1" i="0" u="none" strike="noStrike" baseline="0" dirty="0">
                          <a:solidFill>
                            <a:srgbClr val="000000"/>
                          </a:solidFill>
                          <a:effectLst/>
                          <a:latin typeface="+mn-lt"/>
                        </a:rPr>
                        <a:t>Assessment Questions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29595001"/>
                  </a:ext>
                </a:extLst>
              </a:tr>
              <a:tr h="814886">
                <a:tc rowSpan="4">
                  <a:txBody>
                    <a:bodyPr/>
                    <a:lstStyle/>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Audiological, Medical, and Developmental History</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0" fontAlgn="t"/>
                      <a:r>
                        <a:rPr lang="en-US" sz="2400" b="1" i="0" u="none" strike="noStrike" baseline="0" dirty="0">
                          <a:solidFill>
                            <a:srgbClr val="000000"/>
                          </a:solidFill>
                          <a:effectLst/>
                          <a:latin typeface="+mn-lt"/>
                        </a:rPr>
                        <a:t>Etiology of Deafness</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indent="0" rtl="0" fontAlgn="t">
                        <a:buNone/>
                      </a:pPr>
                      <a:r>
                        <a:rPr lang="en-US" sz="2400" b="0" i="0" u="none" strike="noStrike" baseline="0" dirty="0">
                          <a:solidFill>
                            <a:srgbClr val="000000"/>
                          </a:solidFill>
                          <a:effectLst/>
                          <a:latin typeface="+mn-lt"/>
                        </a:rPr>
                        <a:t> - Is there a known cause for the child’s hearing loss? </a:t>
                      </a:r>
                    </a:p>
                    <a:p>
                      <a:pPr marL="0" indent="0" rtl="0" fontAlgn="t">
                        <a:buNone/>
                      </a:pPr>
                      <a:r>
                        <a:rPr lang="en-US" sz="2400" b="0" i="0" u="none" strike="noStrike" baseline="0" dirty="0">
                          <a:solidFill>
                            <a:srgbClr val="000000"/>
                          </a:solidFill>
                          <a:effectLst/>
                          <a:latin typeface="+mn-lt"/>
                        </a:rPr>
                        <a:t> - Is the etiology associated with other known developmental outcomes?</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35420717"/>
                  </a:ext>
                </a:extLst>
              </a:tr>
              <a:tr h="565133">
                <a:tc vMerge="1">
                  <a:txBody>
                    <a:bodyPr/>
                    <a:lstStyle/>
                    <a:p>
                      <a:endParaRPr lang="en-US"/>
                    </a:p>
                  </a:txBody>
                  <a:tcPr/>
                </a:tc>
                <a:tc>
                  <a:txBody>
                    <a:bodyPr/>
                    <a:lstStyle/>
                    <a:p>
                      <a:pPr algn="ctr" rtl="0" fontAlgn="t"/>
                      <a:r>
                        <a:rPr lang="en-US" sz="2400" b="1" baseline="0" dirty="0">
                          <a:effectLst/>
                          <a:latin typeface="+mn-lt"/>
                        </a:rPr>
                        <a:t>Age of Identification</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rtl="0" fontAlgn="t"/>
                      <a:r>
                        <a:rPr lang="en-US" sz="2400" baseline="0" dirty="0">
                          <a:effectLst/>
                          <a:latin typeface="+mn-lt"/>
                        </a:rPr>
                        <a:t> - When was hearing loss first identified?</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7899849"/>
                  </a:ext>
                </a:extLst>
              </a:tr>
              <a:tr h="870167">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Early Medical History</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rtl="0" fontAlgn="t"/>
                      <a:r>
                        <a:rPr lang="en-US" sz="2400" b="0" i="0" u="none" strike="noStrike" baseline="0" dirty="0">
                          <a:solidFill>
                            <a:srgbClr val="000000"/>
                          </a:solidFill>
                          <a:effectLst/>
                          <a:latin typeface="+mn-lt"/>
                        </a:rPr>
                        <a:t> - What is the pre-, peri-, and post-natal history of the child? </a:t>
                      </a:r>
                    </a:p>
                    <a:p>
                      <a:pPr rtl="0" fontAlgn="t"/>
                      <a:r>
                        <a:rPr lang="en-US" sz="2400" b="0" i="0" u="none" strike="noStrike" baseline="0" dirty="0">
                          <a:solidFill>
                            <a:srgbClr val="000000"/>
                          </a:solidFill>
                          <a:effectLst/>
                          <a:latin typeface="+mn-lt"/>
                        </a:rPr>
                        <a:t> - Was there a NICU stay or other complications requiring medical intervention?</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40879853"/>
                  </a:ext>
                </a:extLst>
              </a:tr>
              <a:tr h="1177057">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Device Usage</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rtl="0" fontAlgn="t"/>
                      <a:r>
                        <a:rPr lang="en-US" sz="2400" b="0" i="0" u="none" strike="noStrike" baseline="0" dirty="0">
                          <a:solidFill>
                            <a:srgbClr val="000000"/>
                          </a:solidFill>
                          <a:effectLst/>
                          <a:latin typeface="+mn-lt"/>
                        </a:rPr>
                        <a:t> - What is the history of use of assistive listening devices, once these were    </a:t>
                      </a:r>
                    </a:p>
                    <a:p>
                      <a:pPr rtl="0" fontAlgn="t"/>
                      <a:r>
                        <a:rPr lang="en-US" sz="2400" b="0" i="0" u="none" strike="noStrike" baseline="0" dirty="0">
                          <a:solidFill>
                            <a:srgbClr val="000000"/>
                          </a:solidFill>
                          <a:effectLst/>
                          <a:latin typeface="+mn-lt"/>
                        </a:rPr>
                        <a:t>   available to the family? </a:t>
                      </a:r>
                    </a:p>
                    <a:p>
                      <a:pPr rtl="0" fontAlgn="t"/>
                      <a:r>
                        <a:rPr lang="en-US" sz="2400" b="0" i="0" u="none" strike="noStrike" baseline="0" dirty="0">
                          <a:solidFill>
                            <a:srgbClr val="000000"/>
                          </a:solidFill>
                          <a:effectLst/>
                          <a:latin typeface="+mn-lt"/>
                        </a:rPr>
                        <a:t> - What barriers to wear time have been reported?</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10726725"/>
                  </a:ext>
                </a:extLst>
              </a:tr>
              <a:tr h="814886">
                <a:tc rowSpan="4">
                  <a:txBody>
                    <a:bodyPr/>
                    <a:lstStyle/>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Family History</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tc>
                  <a:txBody>
                    <a:bodyPr/>
                    <a:lstStyle/>
                    <a:p>
                      <a:pPr algn="ctr" rtl="0" fontAlgn="t"/>
                      <a:r>
                        <a:rPr lang="en-US" sz="2400" b="1" i="0" u="none" strike="noStrike" baseline="0" dirty="0">
                          <a:solidFill>
                            <a:srgbClr val="000000"/>
                          </a:solidFill>
                          <a:effectLst/>
                          <a:latin typeface="+mn-lt"/>
                        </a:rPr>
                        <a:t>History of Deafness </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tc>
                  <a:txBody>
                    <a:bodyPr/>
                    <a:lstStyle/>
                    <a:p>
                      <a:pPr rtl="0" fontAlgn="t"/>
                      <a:r>
                        <a:rPr lang="en-US" sz="2400" b="0" i="0" u="none" strike="noStrike" baseline="0" dirty="0">
                          <a:solidFill>
                            <a:srgbClr val="000000"/>
                          </a:solidFill>
                          <a:effectLst/>
                          <a:latin typeface="+mn-lt"/>
                        </a:rPr>
                        <a:t> - Is there anyone else in the family with lived DHH experiences?</a:t>
                      </a:r>
                    </a:p>
                    <a:p>
                      <a:pPr rtl="0" fontAlgn="t"/>
                      <a:r>
                        <a:rPr lang="en-US" sz="2400" b="0" i="0" u="none" strike="noStrike" baseline="0" dirty="0">
                          <a:solidFill>
                            <a:srgbClr val="000000"/>
                          </a:solidFill>
                          <a:effectLst/>
                          <a:latin typeface="+mn-lt"/>
                        </a:rPr>
                        <a:t> - Does family know others who are DHH?</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1434024575"/>
                  </a:ext>
                </a:extLst>
              </a:tr>
              <a:tr h="814886">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Composition &amp; Occupations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tc>
                  <a:txBody>
                    <a:bodyPr/>
                    <a:lstStyle/>
                    <a:p>
                      <a:pPr rtl="0" fontAlgn="t"/>
                      <a:r>
                        <a:rPr lang="en-US" sz="2400" b="0" i="0" u="none" strike="noStrike" baseline="0" dirty="0">
                          <a:solidFill>
                            <a:srgbClr val="000000"/>
                          </a:solidFill>
                          <a:effectLst/>
                          <a:latin typeface="+mn-lt"/>
                        </a:rPr>
                        <a:t> - Who lives at home with the child and spends most of the time with the child?</a:t>
                      </a:r>
                    </a:p>
                    <a:p>
                      <a:pPr rtl="0" fontAlgn="t"/>
                      <a:r>
                        <a:rPr lang="en-US" sz="2400" b="0" i="0" u="none" strike="noStrike" baseline="0" dirty="0">
                          <a:solidFill>
                            <a:srgbClr val="000000"/>
                          </a:solidFill>
                          <a:effectLst/>
                          <a:latin typeface="+mn-lt"/>
                        </a:rPr>
                        <a:t> - What are caregivers’ occupations?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856321246"/>
                  </a:ext>
                </a:extLst>
              </a:tr>
              <a:tr h="1539228">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Current Stressors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tc>
                  <a:txBody>
                    <a:bodyPr/>
                    <a:lstStyle/>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2400" b="0" i="0" u="none" strike="noStrike" baseline="0" dirty="0">
                          <a:solidFill>
                            <a:srgbClr val="000000"/>
                          </a:solidFill>
                          <a:effectLst/>
                          <a:latin typeface="+mn-lt"/>
                        </a:rPr>
                        <a:t> - Is the family managing other significant stressors? </a:t>
                      </a:r>
                    </a:p>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2400" b="0" i="0" u="none" strike="noStrike" baseline="0" dirty="0">
                          <a:solidFill>
                            <a:srgbClr val="000000"/>
                          </a:solidFill>
                          <a:effectLst/>
                          <a:latin typeface="+mn-lt"/>
                        </a:rPr>
                        <a:t> - Do caregivers have access to FMLA and/or ability to attend multiple  </a:t>
                      </a:r>
                    </a:p>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2400" b="0" i="0" u="none" strike="noStrike" baseline="0" dirty="0">
                          <a:solidFill>
                            <a:srgbClr val="000000"/>
                          </a:solidFill>
                          <a:effectLst/>
                          <a:latin typeface="+mn-lt"/>
                        </a:rPr>
                        <a:t>   appointments? </a:t>
                      </a:r>
                    </a:p>
                    <a:p>
                      <a:pPr marL="0" marR="0" lvl="0" indent="0" algn="l" defTabSz="914400" rtl="0" eaLnBrk="1" fontAlgn="t" latinLnBrk="0" hangingPunct="1">
                        <a:lnSpc>
                          <a:spcPct val="100000"/>
                        </a:lnSpc>
                        <a:spcBef>
                          <a:spcPts val="0"/>
                        </a:spcBef>
                        <a:spcAft>
                          <a:spcPts val="0"/>
                        </a:spcAft>
                        <a:buClr>
                          <a:srgbClr val="000000"/>
                        </a:buClr>
                        <a:buSzTx/>
                        <a:buFont typeface="Arial"/>
                        <a:buNone/>
                        <a:tabLst/>
                        <a:defRPr/>
                      </a:pPr>
                      <a:r>
                        <a:rPr lang="en-US" sz="2400" b="0" i="0" u="none" strike="noStrike" baseline="0" dirty="0">
                          <a:solidFill>
                            <a:srgbClr val="000000"/>
                          </a:solidFill>
                          <a:effectLst/>
                          <a:latin typeface="+mn-lt"/>
                        </a:rPr>
                        <a:t> - Are there guardianship or custody complications?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1327546921"/>
                  </a:ext>
                </a:extLst>
              </a:tr>
              <a:tr h="814886">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Medical &amp; Behavioral Health History</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tc>
                  <a:txBody>
                    <a:bodyPr/>
                    <a:lstStyle/>
                    <a:p>
                      <a:pPr rtl="0" fontAlgn="t"/>
                      <a:r>
                        <a:rPr lang="en-US" sz="2400" b="0" i="0" u="none" strike="noStrike" baseline="0" dirty="0">
                          <a:solidFill>
                            <a:srgbClr val="000000"/>
                          </a:solidFill>
                          <a:effectLst/>
                          <a:latin typeface="+mn-lt"/>
                        </a:rPr>
                        <a:t> - What medical and behavioral health factors may predispose or indirectly </a:t>
                      </a:r>
                    </a:p>
                    <a:p>
                      <a:pPr rtl="0" fontAlgn="t"/>
                      <a:r>
                        <a:rPr lang="en-US" sz="2400" b="0" i="0" u="none" strike="noStrike" baseline="0" dirty="0">
                          <a:solidFill>
                            <a:srgbClr val="000000"/>
                          </a:solidFill>
                          <a:effectLst/>
                          <a:latin typeface="+mn-lt"/>
                        </a:rPr>
                        <a:t>   impact the child?</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3059307320"/>
                  </a:ext>
                </a:extLst>
              </a:tr>
              <a:tr h="900398">
                <a:tc rowSpan="2">
                  <a:txBody>
                    <a:bodyPr/>
                    <a:lstStyle/>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Language Access History</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0" fontAlgn="t"/>
                      <a:r>
                        <a:rPr lang="en-US" sz="2400" b="1" i="0" u="none" strike="noStrike" baseline="0" dirty="0">
                          <a:solidFill>
                            <a:srgbClr val="000000"/>
                          </a:solidFill>
                          <a:effectLst/>
                          <a:latin typeface="+mn-lt"/>
                        </a:rPr>
                        <a:t>Language Access Profile</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rtl="0" fontAlgn="t"/>
                      <a:r>
                        <a:rPr lang="en-US" sz="2400" baseline="0" dirty="0">
                          <a:effectLst/>
                        </a:rPr>
                        <a:t> - What language(s) has the child been exposed to? </a:t>
                      </a:r>
                    </a:p>
                    <a:p>
                      <a:pPr rtl="0" fontAlgn="t"/>
                      <a:r>
                        <a:rPr lang="en-US" sz="2400" baseline="0" dirty="0">
                          <a:effectLst/>
                        </a:rPr>
                        <a:t> - What time has the child spent accessing each language?</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16088587"/>
                  </a:ext>
                </a:extLst>
              </a:tr>
              <a:tr h="1223109">
                <a:tc vMerge="1">
                  <a:txBody>
                    <a:bodyPr/>
                    <a:lstStyle/>
                    <a:p>
                      <a:endParaRPr lang="en-US"/>
                    </a:p>
                  </a:txBody>
                  <a:tcPr/>
                </a:tc>
                <a:tc>
                  <a:txBody>
                    <a:bodyPr/>
                    <a:lstStyle/>
                    <a:p>
                      <a:pPr algn="ctr" rtl="0" fontAlgn="t"/>
                      <a:r>
                        <a:rPr lang="en-US" sz="2400" b="1" baseline="0" dirty="0">
                          <a:effectLst/>
                          <a:latin typeface="+mn-lt"/>
                        </a:rPr>
                        <a:t>Resources to Support Language and Communication</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rtl="0" fontAlgn="t"/>
                      <a:r>
                        <a:rPr lang="en-US" sz="2400" baseline="0" dirty="0">
                          <a:effectLst/>
                        </a:rPr>
                        <a:t> - Is the family concerned that learning signed language will prohibit spoken  </a:t>
                      </a:r>
                    </a:p>
                    <a:p>
                      <a:pPr rtl="0" fontAlgn="t"/>
                      <a:r>
                        <a:rPr lang="en-US" sz="2400" baseline="0" dirty="0">
                          <a:effectLst/>
                        </a:rPr>
                        <a:t>  language development? </a:t>
                      </a:r>
                    </a:p>
                    <a:p>
                      <a:pPr rtl="0" fontAlgn="t"/>
                      <a:r>
                        <a:rPr lang="en-US" sz="2400" baseline="0" dirty="0">
                          <a:effectLst/>
                        </a:rPr>
                        <a:t> - Does family have adequate resources available to learn to sign?</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62382998"/>
                  </a:ext>
                </a:extLst>
              </a:tr>
              <a:tr h="847511">
                <a:tc rowSpan="3">
                  <a:txBody>
                    <a:bodyPr/>
                    <a:lstStyle/>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Family Experience, Education &amp; Expectations for CI Outcomes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t"/>
                      <a:r>
                        <a:rPr lang="en-US" sz="2400" b="1" i="0" u="none" strike="noStrike" baseline="0" dirty="0">
                          <a:solidFill>
                            <a:srgbClr val="000000"/>
                          </a:solidFill>
                          <a:effectLst/>
                          <a:latin typeface="+mn-lt"/>
                        </a:rPr>
                        <a:t>DHH Identification</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rtl="0" fontAlgn="t"/>
                      <a:r>
                        <a:rPr lang="en-US" sz="2400" b="0" i="0" u="none" strike="noStrike" baseline="0" dirty="0">
                          <a:solidFill>
                            <a:srgbClr val="000000"/>
                          </a:solidFill>
                          <a:effectLst/>
                          <a:latin typeface="+mn-lt"/>
                        </a:rPr>
                        <a:t> - What was it like for the family to learn their baby was deaf, and how did they </a:t>
                      </a:r>
                    </a:p>
                    <a:p>
                      <a:pPr rtl="0" fontAlgn="t"/>
                      <a:r>
                        <a:rPr lang="en-US" sz="2400" b="0" i="0" u="none" strike="noStrike" baseline="0" dirty="0">
                          <a:solidFill>
                            <a:srgbClr val="000000"/>
                          </a:solidFill>
                          <a:effectLst/>
                          <a:latin typeface="+mn-lt"/>
                        </a:rPr>
                        <a:t>   respond?</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9242871"/>
                  </a:ext>
                </a:extLst>
              </a:tr>
              <a:tr h="814886">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The CI Process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rtl="0" fontAlgn="t"/>
                      <a:r>
                        <a:rPr lang="en-US" sz="2400" b="0" i="0" u="none" strike="noStrike" baseline="0" dirty="0">
                          <a:solidFill>
                            <a:srgbClr val="000000"/>
                          </a:solidFill>
                          <a:effectLst/>
                          <a:latin typeface="+mn-lt"/>
                        </a:rPr>
                        <a:t> - Can the family explain the CI evaluation process accurately? </a:t>
                      </a:r>
                    </a:p>
                    <a:p>
                      <a:pPr rtl="0" fontAlgn="t"/>
                      <a:r>
                        <a:rPr lang="en-US" sz="2400" b="0" i="0" u="none" strike="noStrike" baseline="0" dirty="0">
                          <a:solidFill>
                            <a:srgbClr val="000000"/>
                          </a:solidFill>
                          <a:effectLst/>
                          <a:latin typeface="+mn-lt"/>
                        </a:rPr>
                        <a:t> - Does family understand differences between CI’s vs. hearing aids?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21678837"/>
                  </a:ext>
                </a:extLst>
              </a:tr>
              <a:tr h="1539228">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The Rehabilitative Process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rtl="0" fontAlgn="t"/>
                      <a:r>
                        <a:rPr lang="en-US" sz="2400" b="0" i="0" u="none" strike="noStrike" baseline="0" dirty="0">
                          <a:solidFill>
                            <a:srgbClr val="000000"/>
                          </a:solidFill>
                          <a:effectLst/>
                          <a:latin typeface="+mn-lt"/>
                        </a:rPr>
                        <a:t> - Does the family have realistic expectations following surgery, including </a:t>
                      </a:r>
                    </a:p>
                    <a:p>
                      <a:pPr rtl="0" fontAlgn="t"/>
                      <a:r>
                        <a:rPr lang="en-US" sz="2400" b="0" i="0" u="none" strike="noStrike" baseline="0" dirty="0">
                          <a:solidFill>
                            <a:srgbClr val="000000"/>
                          </a:solidFill>
                          <a:effectLst/>
                          <a:latin typeface="+mn-lt"/>
                        </a:rPr>
                        <a:t>   required appointments and timeline for linguistic progress? </a:t>
                      </a:r>
                    </a:p>
                    <a:p>
                      <a:pPr rtl="0" fontAlgn="t"/>
                      <a:r>
                        <a:rPr lang="en-US" sz="2400" b="0" i="0" u="none" strike="noStrike" baseline="0" dirty="0">
                          <a:solidFill>
                            <a:srgbClr val="000000"/>
                          </a:solidFill>
                          <a:effectLst/>
                          <a:latin typeface="+mn-lt"/>
                        </a:rPr>
                        <a:t> - Does the family have appropriate expectations for whole child development  </a:t>
                      </a:r>
                    </a:p>
                    <a:p>
                      <a:pPr rtl="0" fontAlgn="t"/>
                      <a:r>
                        <a:rPr lang="en-US" sz="2400" b="0" i="0" u="none" strike="noStrike" baseline="0" dirty="0">
                          <a:solidFill>
                            <a:srgbClr val="000000"/>
                          </a:solidFill>
                          <a:effectLst/>
                          <a:latin typeface="+mn-lt"/>
                        </a:rPr>
                        <a:t>   beyond speech and language?</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84240776"/>
                  </a:ext>
                </a:extLst>
              </a:tr>
              <a:tr h="1177057">
                <a:tc rowSpan="2">
                  <a:txBody>
                    <a:bodyPr/>
                    <a:lstStyle/>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Family Connection to Community Services and Resources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2400" b="1" baseline="0" dirty="0">
                          <a:effectLst/>
                          <a:latin typeface="+mn-lt"/>
                        </a:rPr>
                        <a:t>Early Childhood Intervention</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rtl="0" fontAlgn="t"/>
                      <a:r>
                        <a:rPr lang="en-US" sz="2400" baseline="0" dirty="0">
                          <a:effectLst/>
                          <a:latin typeface="+mn-lt"/>
                        </a:rPr>
                        <a:t> - Is there a provider on the ECI team who is knowledgeable about deafness,</a:t>
                      </a:r>
                    </a:p>
                    <a:p>
                      <a:pPr rtl="0" fontAlgn="t"/>
                      <a:r>
                        <a:rPr lang="en-US" sz="2400" baseline="0" dirty="0">
                          <a:effectLst/>
                          <a:latin typeface="+mn-lt"/>
                        </a:rPr>
                        <a:t>   such as a Parent Advisor (PA), or a Teacher of the Deaf (TOD)? </a:t>
                      </a:r>
                    </a:p>
                    <a:p>
                      <a:pPr rtl="0" fontAlgn="t"/>
                      <a:r>
                        <a:rPr lang="en-US" sz="2400" baseline="0" dirty="0">
                          <a:effectLst/>
                          <a:latin typeface="+mn-lt"/>
                        </a:rPr>
                        <a:t> - What other ECI services does the child receive?</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609928800"/>
                  </a:ext>
                </a:extLst>
              </a:tr>
              <a:tr h="1539228">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Engagement with Deaf Mentor and other DHH Families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rtl="0" fontAlgn="t"/>
                      <a:r>
                        <a:rPr lang="en-US" sz="2400" b="0" i="0" u="none" strike="noStrike" baseline="0" dirty="0">
                          <a:solidFill>
                            <a:srgbClr val="000000"/>
                          </a:solidFill>
                          <a:effectLst/>
                          <a:latin typeface="+mn-lt"/>
                        </a:rPr>
                        <a:t> - Has the family connected with any community supports and/or other DHH  </a:t>
                      </a:r>
                    </a:p>
                    <a:p>
                      <a:pPr rtl="0" fontAlgn="t"/>
                      <a:r>
                        <a:rPr lang="en-US" sz="2400" b="0" i="0" u="none" strike="noStrike" baseline="0" dirty="0">
                          <a:solidFill>
                            <a:srgbClr val="000000"/>
                          </a:solidFill>
                          <a:effectLst/>
                          <a:latin typeface="+mn-lt"/>
                        </a:rPr>
                        <a:t>   individuals or families? </a:t>
                      </a:r>
                    </a:p>
                    <a:p>
                      <a:pPr rtl="0" fontAlgn="t"/>
                      <a:r>
                        <a:rPr lang="en-US" sz="2400" b="0" i="0" u="none" strike="noStrike" baseline="0" dirty="0">
                          <a:solidFill>
                            <a:srgbClr val="000000"/>
                          </a:solidFill>
                          <a:effectLst/>
                          <a:latin typeface="+mn-lt"/>
                        </a:rPr>
                        <a:t> - Has the family been provided resources to connect with statewide or local </a:t>
                      </a:r>
                    </a:p>
                    <a:p>
                      <a:pPr rtl="0" fontAlgn="t"/>
                      <a:r>
                        <a:rPr lang="en-US" sz="2400" b="0" i="0" u="none" strike="noStrike" baseline="0" dirty="0">
                          <a:solidFill>
                            <a:srgbClr val="000000"/>
                          </a:solidFill>
                          <a:effectLst/>
                          <a:latin typeface="+mn-lt"/>
                        </a:rPr>
                        <a:t>   organizations?</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635255961"/>
                  </a:ext>
                </a:extLst>
              </a:tr>
              <a:tr h="1602124">
                <a:tc rowSpan="2">
                  <a:txBody>
                    <a:bodyPr/>
                    <a:lstStyle/>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Standardized Assessment of Child’s Current Functioning</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rtl="0" fontAlgn="t"/>
                      <a:r>
                        <a:rPr lang="en-US" sz="2400" b="1" i="0" u="none" strike="noStrike" baseline="0" dirty="0">
                          <a:solidFill>
                            <a:srgbClr val="000000"/>
                          </a:solidFill>
                          <a:effectLst/>
                          <a:latin typeface="+mn-lt"/>
                        </a:rPr>
                        <a:t>Performance-Based Assessment</a:t>
                      </a: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Direct Observations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rtl="0" fontAlgn="t"/>
                      <a:r>
                        <a:rPr lang="en-US" sz="2400" b="0" i="0" u="none" strike="noStrike" baseline="0" dirty="0">
                          <a:solidFill>
                            <a:srgbClr val="000000"/>
                          </a:solidFill>
                          <a:effectLst/>
                          <a:latin typeface="+mn-lt"/>
                        </a:rPr>
                        <a:t> - Measures/screening tools to directly assess emerging cognitive,   </a:t>
                      </a:r>
                    </a:p>
                    <a:p>
                      <a:pPr rtl="0" fontAlgn="t"/>
                      <a:r>
                        <a:rPr lang="en-US" sz="2400" b="0" i="0" u="none" strike="noStrike" baseline="0" dirty="0">
                          <a:solidFill>
                            <a:srgbClr val="000000"/>
                          </a:solidFill>
                          <a:effectLst/>
                          <a:latin typeface="+mn-lt"/>
                        </a:rPr>
                        <a:t>   expressive/receptive communication, and gross &amp; fine </a:t>
                      </a:r>
                      <a:r>
                        <a:rPr lang="en-US" sz="2400" b="0" i="0" u="none" strike="noStrike" baseline="0">
                          <a:solidFill>
                            <a:srgbClr val="000000"/>
                          </a:solidFill>
                          <a:effectLst/>
                          <a:latin typeface="+mn-lt"/>
                        </a:rPr>
                        <a:t>motor skill</a:t>
                      </a:r>
                    </a:p>
                    <a:p>
                      <a:pPr rtl="0" fontAlgn="t"/>
                      <a:endParaRPr lang="en-US" sz="2400" b="0" i="0" u="none" strike="noStrike" baseline="0" dirty="0">
                        <a:solidFill>
                          <a:srgbClr val="000000"/>
                        </a:solidFill>
                        <a:effectLst/>
                        <a:latin typeface="+mn-lt"/>
                      </a:endParaRPr>
                    </a:p>
                    <a:p>
                      <a:pPr rtl="0" fontAlgn="t"/>
                      <a:r>
                        <a:rPr lang="en-US" sz="2400" b="0" i="0" u="none" strike="noStrike" baseline="0" dirty="0">
                          <a:solidFill>
                            <a:srgbClr val="000000"/>
                          </a:solidFill>
                          <a:effectLst/>
                          <a:latin typeface="+mn-lt"/>
                        </a:rPr>
                        <a:t> - Observed patterns or trends in child’s behavior and functioning</a:t>
                      </a:r>
                      <a:endParaRPr lang="en-US" sz="2400"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6881162"/>
                  </a:ext>
                </a:extLst>
              </a:tr>
              <a:tr h="1731133">
                <a:tc vMerge="1">
                  <a:txBody>
                    <a:bodyPr/>
                    <a:lstStyle/>
                    <a:p>
                      <a:endParaRPr lang="en-US"/>
                    </a:p>
                  </a:txBody>
                  <a:tcPr/>
                </a:tc>
                <a:tc>
                  <a:txBody>
                    <a:bodyPr/>
                    <a:lstStyle/>
                    <a:p>
                      <a:pPr algn="ctr" rtl="0" fontAlgn="t"/>
                      <a:r>
                        <a:rPr lang="en-US" sz="2400" b="1" i="0" u="none" strike="noStrike" baseline="0" dirty="0">
                          <a:solidFill>
                            <a:srgbClr val="000000"/>
                          </a:solidFill>
                          <a:effectLst/>
                          <a:latin typeface="+mn-lt"/>
                        </a:rPr>
                        <a:t>Caregiver Interview &amp; Report Forms</a:t>
                      </a:r>
                    </a:p>
                    <a:p>
                      <a:pPr algn="ctr" rtl="0" fontAlgn="t"/>
                      <a:endParaRPr lang="en-US" sz="2400" b="1" i="0" u="none" strike="noStrike" baseline="0" dirty="0">
                        <a:solidFill>
                          <a:srgbClr val="000000"/>
                        </a:solidFill>
                        <a:effectLst/>
                        <a:latin typeface="+mn-lt"/>
                      </a:endParaRPr>
                    </a:p>
                    <a:p>
                      <a:pPr algn="ctr" rtl="0" fontAlgn="t"/>
                      <a:r>
                        <a:rPr lang="en-US" sz="2400" b="1" i="0" u="none" strike="noStrike" baseline="0" dirty="0">
                          <a:solidFill>
                            <a:srgbClr val="000000"/>
                          </a:solidFill>
                          <a:effectLst/>
                          <a:latin typeface="+mn-lt"/>
                        </a:rPr>
                        <a:t>Collateral Contacts</a:t>
                      </a:r>
                      <a:endParaRPr lang="en-US" sz="2400" b="1" baseline="0" dirty="0">
                        <a:effectLst/>
                        <a:latin typeface="+mn-lt"/>
                      </a:endParaRP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rtl="0" fontAlgn="t"/>
                      <a:r>
                        <a:rPr lang="en-US" sz="2400" b="0" i="0" u="none" strike="noStrike" baseline="0" dirty="0">
                          <a:solidFill>
                            <a:srgbClr val="000000"/>
                          </a:solidFill>
                          <a:effectLst/>
                          <a:latin typeface="+mn-lt"/>
                        </a:rPr>
                        <a:t> - Questionnaires to assess real world functioning at home and in the community. </a:t>
                      </a:r>
                    </a:p>
                    <a:p>
                      <a:pPr rtl="0" fontAlgn="t"/>
                      <a:r>
                        <a:rPr lang="en-US" sz="2400" b="0" i="0" u="none" strike="noStrike" baseline="0" dirty="0">
                          <a:solidFill>
                            <a:srgbClr val="000000"/>
                          </a:solidFill>
                          <a:effectLst/>
                          <a:latin typeface="+mn-lt"/>
                        </a:rPr>
                        <a:t> - Interview about development/adaptive living skills, social/emotional/behavioral </a:t>
                      </a:r>
                    </a:p>
                    <a:p>
                      <a:pPr rtl="0" fontAlgn="t"/>
                      <a:r>
                        <a:rPr lang="en-US" sz="2400" b="0" i="0" u="none" strike="noStrike" baseline="0" dirty="0">
                          <a:solidFill>
                            <a:srgbClr val="000000"/>
                          </a:solidFill>
                          <a:effectLst/>
                          <a:latin typeface="+mn-lt"/>
                        </a:rPr>
                        <a:t>   functioning.</a:t>
                      </a:r>
                    </a:p>
                    <a:p>
                      <a:pPr rtl="0" fontAlgn="t"/>
                      <a:r>
                        <a:rPr lang="en-US" sz="2400" b="0" i="0" u="none" strike="noStrike" baseline="0" dirty="0">
                          <a:solidFill>
                            <a:srgbClr val="000000"/>
                          </a:solidFill>
                          <a:effectLst/>
                          <a:latin typeface="+mn-lt"/>
                        </a:rPr>
                        <a:t> - Questionnaires and Interviews with providers already known to the child</a:t>
                      </a:r>
                    </a:p>
                  </a:txBody>
                  <a:tcPr marL="25400" marR="254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86360453"/>
                  </a:ext>
                </a:extLst>
              </a:tr>
            </a:tbl>
          </a:graphicData>
        </a:graphic>
      </p:graphicFrame>
      <p:sp>
        <p:nvSpPr>
          <p:cNvPr id="12" name="Arrow: Right 11">
            <a:extLst>
              <a:ext uri="{FF2B5EF4-FFF2-40B4-BE49-F238E27FC236}">
                <a16:creationId xmlns:a16="http://schemas.microsoft.com/office/drawing/2014/main" id="{6B7A7E64-6587-FC8F-AE5F-A4873CB015CD}"/>
              </a:ext>
            </a:extLst>
          </p:cNvPr>
          <p:cNvSpPr/>
          <p:nvPr/>
        </p:nvSpPr>
        <p:spPr>
          <a:xfrm>
            <a:off x="29293058" y="10927774"/>
            <a:ext cx="985147" cy="1498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71572BA1-77B1-6F36-5B60-A4897A319903}"/>
              </a:ext>
            </a:extLst>
          </p:cNvPr>
          <p:cNvSpPr/>
          <p:nvPr/>
        </p:nvSpPr>
        <p:spPr>
          <a:xfrm>
            <a:off x="29274010" y="18574072"/>
            <a:ext cx="1004196" cy="1498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Diagram 18">
            <a:extLst>
              <a:ext uri="{FF2B5EF4-FFF2-40B4-BE49-F238E27FC236}">
                <a16:creationId xmlns:a16="http://schemas.microsoft.com/office/drawing/2014/main" id="{864879AE-F8F3-99BB-ED7A-D84AB5730157}"/>
              </a:ext>
            </a:extLst>
          </p:cNvPr>
          <p:cNvGraphicFramePr/>
          <p:nvPr>
            <p:extLst>
              <p:ext uri="{D42A27DB-BD31-4B8C-83A1-F6EECF244321}">
                <p14:modId xmlns:p14="http://schemas.microsoft.com/office/powerpoint/2010/main" val="840988918"/>
              </p:ext>
            </p:extLst>
          </p:nvPr>
        </p:nvGraphicFramePr>
        <p:xfrm>
          <a:off x="28813329" y="15214702"/>
          <a:ext cx="11115803" cy="78440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3" name="Diagram 22">
            <a:extLst>
              <a:ext uri="{FF2B5EF4-FFF2-40B4-BE49-F238E27FC236}">
                <a16:creationId xmlns:a16="http://schemas.microsoft.com/office/drawing/2014/main" id="{368247CF-99D4-80B4-A3FF-3AC5841A648B}"/>
              </a:ext>
            </a:extLst>
          </p:cNvPr>
          <p:cNvGraphicFramePr/>
          <p:nvPr>
            <p:extLst>
              <p:ext uri="{D42A27DB-BD31-4B8C-83A1-F6EECF244321}">
                <p14:modId xmlns:p14="http://schemas.microsoft.com/office/powerpoint/2010/main" val="2377001574"/>
              </p:ext>
            </p:extLst>
          </p:nvPr>
        </p:nvGraphicFramePr>
        <p:xfrm>
          <a:off x="29046792" y="7875533"/>
          <a:ext cx="10680754" cy="754612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4" name="TextBox 23">
            <a:extLst>
              <a:ext uri="{FF2B5EF4-FFF2-40B4-BE49-F238E27FC236}">
                <a16:creationId xmlns:a16="http://schemas.microsoft.com/office/drawing/2014/main" id="{674A2DA6-8D56-F027-80AA-7823FB1F380C}"/>
              </a:ext>
            </a:extLst>
          </p:cNvPr>
          <p:cNvSpPr txBox="1"/>
          <p:nvPr/>
        </p:nvSpPr>
        <p:spPr>
          <a:xfrm>
            <a:off x="11896464" y="32697624"/>
            <a:ext cx="10987390" cy="5563831"/>
          </a:xfrm>
          <a:prstGeom prst="rect">
            <a:avLst/>
          </a:prstGeom>
          <a:noFill/>
          <a:ln>
            <a:solidFill>
              <a:schemeClr val="tx1"/>
            </a:solidFill>
          </a:ln>
        </p:spPr>
        <p:txBody>
          <a:bodyPr wrap="square" rtlCol="0">
            <a:spAutoFit/>
          </a:bodyPr>
          <a:lstStyle/>
          <a:p>
            <a:pPr marL="342900" indent="-342900">
              <a:lnSpc>
                <a:spcPct val="150000"/>
              </a:lnSpc>
              <a:buFont typeface="Arial" panose="020B0604020202020204" pitchFamily="34" charset="0"/>
              <a:buChar char="•"/>
            </a:pPr>
            <a:r>
              <a:rPr lang="en-US" sz="2400" b="0" i="0" u="none" strike="noStrike" dirty="0">
                <a:solidFill>
                  <a:srgbClr val="000000"/>
                </a:solidFill>
                <a:effectLst/>
                <a:latin typeface="Arial" panose="020B0604020202020204" pitchFamily="34" charset="0"/>
              </a:rPr>
              <a:t>Although many pediatric hospitals and medical centers include ear, nose, throat (ENT), audiological (</a:t>
            </a:r>
            <a:r>
              <a:rPr lang="en-US" sz="2400" b="0" i="0" u="none" strike="noStrike" dirty="0" err="1">
                <a:solidFill>
                  <a:srgbClr val="000000"/>
                </a:solidFill>
                <a:effectLst/>
                <a:latin typeface="Arial" panose="020B0604020202020204" pitchFamily="34" charset="0"/>
              </a:rPr>
              <a:t>AuD</a:t>
            </a:r>
            <a:r>
              <a:rPr lang="en-US" sz="2400" b="0" i="0" u="none" strike="noStrike" dirty="0">
                <a:solidFill>
                  <a:srgbClr val="000000"/>
                </a:solidFill>
                <a:effectLst/>
                <a:latin typeface="Arial" panose="020B0604020202020204" pitchFamily="34" charset="0"/>
              </a:rPr>
              <a:t>), and cochlear implant (CI) specialty teams, pediatric psychologists and neuropsychologists are rarely embedded within  these teams, due to a dearth of formalized training opportunities with deaf and hard of hearing (DHH) populations.</a:t>
            </a:r>
          </a:p>
          <a:p>
            <a:pPr marL="457200" indent="-457200">
              <a:lnSpc>
                <a:spcPct val="150000"/>
              </a:lnSpc>
              <a:buFont typeface="Arial" panose="020B0604020202020204" pitchFamily="34" charset="0"/>
              <a:buChar char="•"/>
            </a:pPr>
            <a:endParaRPr lang="en-US" sz="2400" dirty="0">
              <a:latin typeface="Arial" panose="020B0604020202020204" pitchFamily="34" charset="0"/>
            </a:endParaRPr>
          </a:p>
          <a:p>
            <a:pPr marL="457200" indent="-457200">
              <a:lnSpc>
                <a:spcPct val="150000"/>
              </a:lnSpc>
              <a:buFont typeface="Arial" panose="020B0604020202020204" pitchFamily="34" charset="0"/>
              <a:buChar char="•"/>
            </a:pPr>
            <a:r>
              <a:rPr lang="en-US" sz="2400" dirty="0">
                <a:latin typeface="Arial" panose="020B0604020202020204" pitchFamily="34" charset="0"/>
              </a:rPr>
              <a:t>Increasing numbers of psychologists and neuropsychologists who specialize in serving DHH patients is essential to providing more culturally-informed, individualized, and holistic care in pediatric hospital settings, including providers with lived experiences as DHH individuals.</a:t>
            </a:r>
            <a:endParaRPr lang="en-US" sz="2800" dirty="0">
              <a:latin typeface="Arial" panose="020B0604020202020204" pitchFamily="34" charset="0"/>
            </a:endParaRPr>
          </a:p>
        </p:txBody>
      </p:sp>
      <p:sp>
        <p:nvSpPr>
          <p:cNvPr id="26" name="Arrow: Right 25">
            <a:extLst>
              <a:ext uri="{FF2B5EF4-FFF2-40B4-BE49-F238E27FC236}">
                <a16:creationId xmlns:a16="http://schemas.microsoft.com/office/drawing/2014/main" id="{9D4EBA72-1D02-DFB4-6E81-CFCD1F8C544E}"/>
              </a:ext>
            </a:extLst>
          </p:cNvPr>
          <p:cNvSpPr/>
          <p:nvPr/>
        </p:nvSpPr>
        <p:spPr>
          <a:xfrm>
            <a:off x="29293097" y="26522168"/>
            <a:ext cx="1004196" cy="14986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7" name="Diagram 26">
            <a:extLst>
              <a:ext uri="{FF2B5EF4-FFF2-40B4-BE49-F238E27FC236}">
                <a16:creationId xmlns:a16="http://schemas.microsoft.com/office/drawing/2014/main" id="{F147ED94-2C45-9EA8-30D1-4D1BAB084EA0}"/>
              </a:ext>
            </a:extLst>
          </p:cNvPr>
          <p:cNvGraphicFramePr/>
          <p:nvPr>
            <p:extLst>
              <p:ext uri="{D42A27DB-BD31-4B8C-83A1-F6EECF244321}">
                <p14:modId xmlns:p14="http://schemas.microsoft.com/office/powerpoint/2010/main" val="3699110617"/>
              </p:ext>
            </p:extLst>
          </p:nvPr>
        </p:nvGraphicFramePr>
        <p:xfrm>
          <a:off x="29286284" y="23654041"/>
          <a:ext cx="10285617" cy="716189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1027" name="Picture 3" descr="2,314 Logo Psi Images, Stock Photos ...">
            <a:extLst>
              <a:ext uri="{FF2B5EF4-FFF2-40B4-BE49-F238E27FC236}">
                <a16:creationId xmlns:a16="http://schemas.microsoft.com/office/drawing/2014/main" id="{D6C4FED3-B097-BB81-43D6-85AABC51ADF4}"/>
              </a:ext>
            </a:extLst>
          </p:cNvPr>
          <p:cNvPicPr>
            <a:picLocks noChangeAspect="1" noChangeArrowheads="1"/>
          </p:cNvPicPr>
          <p:nvPr/>
        </p:nvPicPr>
        <p:blipFill rotWithShape="1">
          <a:blip r:embed="rId22">
            <a:extLst>
              <a:ext uri="{28A0092B-C50C-407E-A947-70E740481C1C}">
                <a14:useLocalDpi xmlns:a14="http://schemas.microsoft.com/office/drawing/2010/main" val="0"/>
              </a:ext>
            </a:extLst>
          </a:blip>
          <a:srcRect l="13948" t="22115" r="14293" b="16941"/>
          <a:stretch/>
        </p:blipFill>
        <p:spPr bwMode="auto">
          <a:xfrm>
            <a:off x="3805971" y="14013824"/>
            <a:ext cx="3356830" cy="3024030"/>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E130C7A8-86DC-432B-21D5-555960E6EDD3}"/>
              </a:ext>
            </a:extLst>
          </p:cNvPr>
          <p:cNvSpPr txBox="1"/>
          <p:nvPr/>
        </p:nvSpPr>
        <p:spPr>
          <a:xfrm>
            <a:off x="12001037" y="8623823"/>
            <a:ext cx="17295135" cy="1200329"/>
          </a:xfrm>
          <a:prstGeom prst="rect">
            <a:avLst/>
          </a:prstGeom>
          <a:solidFill>
            <a:schemeClr val="bg1">
              <a:lumMod val="95000"/>
            </a:schemeClr>
          </a:solidFill>
          <a:ln>
            <a:solidFill>
              <a:schemeClr val="tx1"/>
            </a:solidFill>
          </a:ln>
        </p:spPr>
        <p:txBody>
          <a:bodyPr wrap="square" rtlCol="0">
            <a:spAutoFit/>
          </a:bodyPr>
          <a:lstStyle/>
          <a:p>
            <a:pPr algn="ctr"/>
            <a:r>
              <a:rPr lang="en-US" sz="3600" b="1" dirty="0"/>
              <a:t>Cochlear Implant Candidacy</a:t>
            </a:r>
          </a:p>
          <a:p>
            <a:pPr algn="ctr"/>
            <a:r>
              <a:rPr lang="en-US" sz="3600" b="1" dirty="0"/>
              <a:t>Pre-Surgical Domains of Assessment</a:t>
            </a:r>
          </a:p>
        </p:txBody>
      </p:sp>
      <p:sp>
        <p:nvSpPr>
          <p:cNvPr id="34" name="Google Shape;92;p1">
            <a:extLst>
              <a:ext uri="{FF2B5EF4-FFF2-40B4-BE49-F238E27FC236}">
                <a16:creationId xmlns:a16="http://schemas.microsoft.com/office/drawing/2014/main" id="{4A277046-70B0-60B7-980B-01AA3D00C9CB}"/>
              </a:ext>
            </a:extLst>
          </p:cNvPr>
          <p:cNvSpPr/>
          <p:nvPr/>
        </p:nvSpPr>
        <p:spPr>
          <a:xfrm>
            <a:off x="23959822" y="31737956"/>
            <a:ext cx="14394525" cy="962400"/>
          </a:xfrm>
          <a:prstGeom prst="rect">
            <a:avLst/>
          </a:prstGeom>
          <a:solidFill>
            <a:srgbClr val="DAEEF3"/>
          </a:solidFill>
          <a:ln w="12700" cap="flat" cmpd="sng">
            <a:solidFill>
              <a:srgbClr val="395E89"/>
            </a:solidFill>
            <a:prstDash val="solid"/>
            <a:round/>
            <a:headEnd type="none" w="sm" len="sm"/>
            <a:tailEnd type="none" w="sm" len="sm"/>
          </a:ln>
        </p:spPr>
        <p:txBody>
          <a:bodyPr spcFirstLastPara="1" wrap="square" lIns="79991" tIns="39995" rIns="79991" bIns="39995" anchor="ctr" anchorCtr="0">
            <a:noAutofit/>
          </a:bodyPr>
          <a:lstStyle/>
          <a:p>
            <a:pPr algn="ctr"/>
            <a:r>
              <a:rPr lang="en-US" sz="3600" b="1" dirty="0"/>
              <a:t>Works Cited</a:t>
            </a:r>
            <a:endParaRPr sz="3600" b="1" dirty="0"/>
          </a:p>
        </p:txBody>
      </p:sp>
      <p:sp>
        <p:nvSpPr>
          <p:cNvPr id="35" name="TextBox 34">
            <a:extLst>
              <a:ext uri="{FF2B5EF4-FFF2-40B4-BE49-F238E27FC236}">
                <a16:creationId xmlns:a16="http://schemas.microsoft.com/office/drawing/2014/main" id="{68175E2B-646C-90D5-B9CD-78B35569B903}"/>
              </a:ext>
            </a:extLst>
          </p:cNvPr>
          <p:cNvSpPr txBox="1"/>
          <p:nvPr/>
        </p:nvSpPr>
        <p:spPr>
          <a:xfrm>
            <a:off x="23959822" y="32723642"/>
            <a:ext cx="14388638" cy="5447645"/>
          </a:xfrm>
          <a:prstGeom prst="rect">
            <a:avLst/>
          </a:prstGeom>
          <a:noFill/>
          <a:ln>
            <a:solidFill>
              <a:schemeClr val="tx1"/>
            </a:solidFill>
          </a:ln>
        </p:spPr>
        <p:txBody>
          <a:bodyPr wrap="square" rtlCol="0">
            <a:spAutoFit/>
          </a:bodyPr>
          <a:lstStyle/>
          <a:p>
            <a:r>
              <a:rPr lang="en-US" sz="1200" dirty="0"/>
              <a:t>-American Psychological Association (2013). Guidelines for psychological practice in health care delivery systems. The American Psychologist, 68(1), 1–6. </a:t>
            </a:r>
          </a:p>
          <a:p>
            <a:r>
              <a:rPr lang="en-US" sz="1200" dirty="0"/>
              <a:t>-Bathgate, F., Bennett, E., Cropper, J., Edwards, L., Emond, A., Gamble, C., Kentish, R., &amp; Samuel, V. (2013). Good practice guidelines for clinical psychologists working in </a:t>
            </a:r>
            <a:r>
              <a:rPr lang="en-US" sz="1200" dirty="0" err="1"/>
              <a:t>paediatric</a:t>
            </a:r>
            <a:r>
              <a:rPr lang="en-US" sz="1200" dirty="0"/>
              <a:t> cochlear implant teams. Cochlear Implants International, 14(Suppl. 4), S32–S34. </a:t>
            </a:r>
          </a:p>
          <a:p>
            <a:r>
              <a:rPr lang="en-US" sz="1200" dirty="0"/>
              <a:t>-</a:t>
            </a:r>
            <a:r>
              <a:rPr lang="en-US" sz="1200" dirty="0" err="1"/>
              <a:t>Delcenserie</a:t>
            </a:r>
            <a:r>
              <a:rPr lang="en-US" sz="1200" dirty="0"/>
              <a:t>, A., Genesee, F., &amp; </a:t>
            </a:r>
            <a:r>
              <a:rPr lang="en-US" sz="1200" dirty="0" err="1"/>
              <a:t>Champoux</a:t>
            </a:r>
            <a:r>
              <a:rPr lang="en-US" sz="1200" dirty="0"/>
              <a:t>, F. (2024). Exposure to sign language prior and after cochlear implantation increases language and cognitive skills in deaf children. Developmental Science, e13481.</a:t>
            </a:r>
          </a:p>
          <a:p>
            <a:r>
              <a:rPr lang="en-US" sz="1200" dirty="0"/>
              <a:t>-Gallaudet Research Institute. (2011). Regional and national summary report of data from the 2009– 2010 Annual Survey of Deaf and Hard of Hearing Children and Youth [Data file]. https://research. gallaudet.edu/Demographics/2010_National_ Summary.pdf</a:t>
            </a:r>
          </a:p>
          <a:p>
            <a:r>
              <a:rPr lang="en-US" sz="1200" dirty="0"/>
              <a:t>-Goodwin, C., Carrigan, E., Walker, K., &amp; Coppola, M. (2022). Language not auditory experience is related to parent-reported executive functioning in preschool-aged deaf and hard-of-hearing children. Child Development, 93(1), 209–224. </a:t>
            </a:r>
          </a:p>
          <a:p>
            <a:r>
              <a:rPr lang="en-US" sz="1200" dirty="0"/>
              <a:t>-</a:t>
            </a:r>
            <a:r>
              <a:rPr lang="en-US" sz="1200" dirty="0" err="1"/>
              <a:t>Guthmann</a:t>
            </a:r>
            <a:r>
              <a:rPr lang="en-US" sz="1200" dirty="0"/>
              <a:t>, D. S., Mathos, K., &amp; Richter, J. (2017). Interdisciplinary collaboration to ensure the wellbeing of deaf and hard of hearing students with complex needs. JADARA, 51(1), 34–52. </a:t>
            </a:r>
          </a:p>
          <a:p>
            <a:r>
              <a:rPr lang="en-US" sz="1200" dirty="0"/>
              <a:t>-Hall, M. L., </a:t>
            </a:r>
            <a:r>
              <a:rPr lang="en-US" sz="1200" dirty="0" err="1"/>
              <a:t>Eigsti</a:t>
            </a:r>
            <a:r>
              <a:rPr lang="en-US" sz="1200" dirty="0"/>
              <a:t>, I. M., </a:t>
            </a:r>
            <a:r>
              <a:rPr lang="en-US" sz="1200" dirty="0" err="1"/>
              <a:t>Bortfeld</a:t>
            </a:r>
            <a:r>
              <a:rPr lang="en-US" sz="1200" dirty="0"/>
              <a:t>, H., &amp; Lillo-Martin, D. (2018). Executive function in deaf children: Auditory access and language access. Journal of Speech, Language, and Hearing Research, 61(8), 1970–1988. </a:t>
            </a:r>
          </a:p>
          <a:p>
            <a:r>
              <a:rPr lang="en-US" sz="1200" dirty="0"/>
              <a:t>-Hall, W. C., Smith, S. R., Sutter, E. J., </a:t>
            </a:r>
            <a:r>
              <a:rPr lang="en-US" sz="1200" dirty="0" err="1"/>
              <a:t>DeWindt</a:t>
            </a:r>
            <a:r>
              <a:rPr lang="en-US" sz="1200" dirty="0"/>
              <a:t>, L. A., &amp; Dye, T. D. V. (2018). Considering parental hearing status as a social determinant of deaf population health: Insights from experiences of the "dinner table syndrome". </a:t>
            </a:r>
            <a:r>
              <a:rPr lang="en-US" sz="1200" dirty="0" err="1"/>
              <a:t>PloS</a:t>
            </a:r>
            <a:r>
              <a:rPr lang="en-US" sz="1200" dirty="0"/>
              <a:t> One, 13(9), e0202169. </a:t>
            </a:r>
          </a:p>
          <a:p>
            <a:r>
              <a:rPr lang="en-US" sz="1200" dirty="0"/>
              <a:t>-Hamilton, B. M., &amp; Clark, M. D. (2020). The Deaf Mentor program: Benefits to families. Psychology, 11(5), 713–736. </a:t>
            </a:r>
          </a:p>
          <a:p>
            <a:r>
              <a:rPr lang="en-US" sz="1200" dirty="0"/>
              <a:t>-Hoffman, M. F., Landsman, R. A., Fasano-McCarron, M. E., Schoffstall, S. J., Witkin, G. A., &amp; Parkes, W. J. (2023). Integrating psychology into pediatric audiology/otolaryngology clinics: Gaps and a model of care. Clinical Practice in Pediatric Psychology, 11(3), 338.</a:t>
            </a:r>
          </a:p>
          <a:p>
            <a:r>
              <a:rPr lang="en-US" sz="1200" dirty="0"/>
              <a:t>-Humphries, T., </a:t>
            </a:r>
            <a:r>
              <a:rPr lang="en-US" sz="1200" dirty="0" err="1"/>
              <a:t>Kushalnagar</a:t>
            </a:r>
            <a:r>
              <a:rPr lang="en-US" sz="1200" dirty="0"/>
              <a:t>, P., Mathur, G., Napoli, D. J., Rathmann, C., &amp; Smith, S. (2019). Support for parents of deaf children: Common questions and informed, evidence-based answers. International Journal of Pediatric Otorhinolaryngology, 118, 134–142. </a:t>
            </a:r>
          </a:p>
          <a:p>
            <a:r>
              <a:rPr lang="en-US" sz="1200" dirty="0"/>
              <a:t>-</a:t>
            </a:r>
            <a:r>
              <a:rPr lang="en-US" sz="1200" dirty="0" err="1"/>
              <a:t>Kushalnagar</a:t>
            </a:r>
            <a:r>
              <a:rPr lang="en-US" sz="1200" dirty="0"/>
              <a:t>, P., Ryan, C., </a:t>
            </a:r>
            <a:r>
              <a:rPr lang="en-US" sz="1200" dirty="0" err="1"/>
              <a:t>Paludneviciene</a:t>
            </a:r>
            <a:r>
              <a:rPr lang="en-US" sz="1200" dirty="0"/>
              <a:t>, R., </a:t>
            </a:r>
            <a:r>
              <a:rPr lang="en-US" sz="1200" dirty="0" err="1"/>
              <a:t>Spellun</a:t>
            </a:r>
            <a:r>
              <a:rPr lang="en-US" sz="1200" dirty="0"/>
              <a:t>, A., &amp; Gulati, S. (2020). Adverse childhood communication experiences associated with an increased risk of chronic diseases in adults who are deaf. American Journal of Preventive Medicine, 59(4), 548–554. </a:t>
            </a:r>
          </a:p>
          <a:p>
            <a:r>
              <a:rPr lang="en-US" sz="1200" dirty="0"/>
              <a:t>-Kutz, W., Wright, C., Krull, K. R., &amp; </a:t>
            </a:r>
            <a:r>
              <a:rPr lang="en-US" sz="1200" dirty="0" err="1"/>
              <a:t>Manolidis</a:t>
            </a:r>
            <a:r>
              <a:rPr lang="en-US" sz="1200" dirty="0"/>
              <a:t>, S. (2003). Neuropsychological testing in the screening for cochlear implant candidacy. The Laryngoscope, 113(4), 763–766. </a:t>
            </a:r>
          </a:p>
          <a:p>
            <a:r>
              <a:rPr lang="en-US" sz="1200" dirty="0"/>
              <a:t>-Levine, D., Strother-Garcia, K., </a:t>
            </a:r>
            <a:r>
              <a:rPr lang="en-US" sz="1200" dirty="0" err="1"/>
              <a:t>Golinkoff</a:t>
            </a:r>
            <a:r>
              <a:rPr lang="en-US" sz="1200" dirty="0"/>
              <a:t>, R. M., &amp; Hirsh-Pasek, K. (2016). Language development in the first year of life: What deaf children might be missing before cochlear implantation. </a:t>
            </a:r>
          </a:p>
          <a:p>
            <a:r>
              <a:rPr lang="en-US" sz="1200" dirty="0"/>
              <a:t>-Moeller, M. P., Carr, G., Seaver, L., </a:t>
            </a:r>
            <a:r>
              <a:rPr lang="en-US" sz="1200" dirty="0" err="1"/>
              <a:t>Stredler</a:t>
            </a:r>
            <a:r>
              <a:rPr lang="en-US" sz="1200" dirty="0"/>
              <a:t>-Brown, A., &amp; Holzinger, D. (2013). Best practices in family-centered early intervention for children who are deaf or hard of hearing: An international consensus statement. Journal of Deaf Studies and Deaf Education, 18(4), 429–445. </a:t>
            </a:r>
          </a:p>
          <a:p>
            <a:r>
              <a:rPr lang="en-US" sz="1200" dirty="0"/>
              <a:t>-</a:t>
            </a:r>
            <a:r>
              <a:rPr lang="en-US" sz="1200" dirty="0" err="1"/>
              <a:t>Sarant</a:t>
            </a:r>
            <a:r>
              <a:rPr lang="en-US" sz="1200" dirty="0"/>
              <a:t>, J., &amp; Garrard, P. (2014). Parenting stress in parents of children with cochlear implants: Relationships among parent stress, child language, and unilateral versus bilateral implants. Journal of Deaf Studies and Deaf Education, 19(1), 85–106. </a:t>
            </a:r>
          </a:p>
          <a:p>
            <a:r>
              <a:rPr lang="en-US" sz="1200" dirty="0"/>
              <a:t>-</a:t>
            </a:r>
            <a:r>
              <a:rPr lang="en-US" sz="1200" dirty="0" err="1"/>
              <a:t>Secora</a:t>
            </a:r>
            <a:r>
              <a:rPr lang="en-US" sz="1200" dirty="0"/>
              <a:t>, K., &amp; Smith, D. (2021). The benefit of the “and” for considerations of language modality for deaf and hard-of-hearing children. Perspectives of the ASHA Special Interest Groups, 6(2), 397-401. </a:t>
            </a:r>
          </a:p>
          <a:p>
            <a:r>
              <a:rPr lang="en-US" sz="1200" dirty="0"/>
              <a:t>-Warner-</a:t>
            </a:r>
            <a:r>
              <a:rPr lang="en-US" sz="1200" dirty="0" err="1"/>
              <a:t>Czyz</a:t>
            </a:r>
            <a:r>
              <a:rPr lang="en-US" sz="1200" dirty="0"/>
              <a:t>, A., Roland, J., Jr., Thomas, D., Uhler, K., &amp; </a:t>
            </a:r>
            <a:r>
              <a:rPr lang="en-US" sz="1200" dirty="0" err="1"/>
              <a:t>Zombek</a:t>
            </a:r>
            <a:r>
              <a:rPr lang="en-US" sz="1200" dirty="0"/>
              <a:t>, L. (2022). American cochlear implant alliance task force guidelines for determining cochlear implant candidacy in children. Ear and Hearing, 43(2), 268–282. </a:t>
            </a:r>
            <a:br>
              <a:rPr lang="en-US" sz="1200" dirty="0"/>
            </a:br>
            <a:endParaRPr lang="en-US" sz="1200" dirty="0"/>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2158</Words>
  <Application>Microsoft Office PowerPoint</Application>
  <PresentationFormat>Custom</PresentationFormat>
  <Paragraphs>165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Sarah Schoffstall</cp:lastModifiedBy>
  <cp:revision>35</cp:revision>
  <dcterms:created xsi:type="dcterms:W3CDTF">2015-02-27T14:37:32Z</dcterms:created>
  <dcterms:modified xsi:type="dcterms:W3CDTF">2025-02-18T02:14:15Z</dcterms:modified>
</cp:coreProperties>
</file>